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5" r:id="rId1"/>
    <p:sldMasterId id="2147483776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</p:sldIdLst>
  <p:sldSz cx="9144000" cy="5143500" type="screen16x9"/>
  <p:notesSz cx="6858000" cy="9144000"/>
  <p:embeddedFontLst>
    <p:embeddedFont>
      <p:font typeface="Fira Sans Extra Condensed Medium" panose="020B0603050000020004" pitchFamily="34" charset="0"/>
      <p:regular r:id="rId23"/>
      <p:bold r:id="rId24"/>
      <p:italic r:id="rId25"/>
      <p:boldItalic r:id="rId26"/>
    </p:embeddedFont>
    <p:embeddedFont>
      <p:font typeface="Livvic" pitchFamily="2" charset="77"/>
      <p:regular r:id="rId27"/>
      <p:bold r:id="rId28"/>
      <p:italic r:id="rId29"/>
      <p:boldItalic r:id="rId30"/>
    </p:embeddedFont>
    <p:embeddedFont>
      <p:font typeface="Montserrat" pitchFamily="2" charset="77"/>
      <p:regular r:id="rId31"/>
      <p:bold r:id="rId32"/>
      <p:italic r:id="rId33"/>
      <p:boldItalic r:id="rId34"/>
    </p:embeddedFont>
    <p:embeddedFont>
      <p:font typeface="Montserrat Light" panose="020F0302020204030204" pitchFamily="34" charset="0"/>
      <p:regular r:id="rId35"/>
      <p:bold r:id="rId36"/>
      <p:italic r:id="rId37"/>
      <p:boldItalic r:id="rId38"/>
    </p:embeddedFont>
    <p:embeddedFont>
      <p:font typeface="Montserrat Thin" panose="020F0302020204030204" pitchFamily="34" charset="0"/>
      <p:regular r:id="rId39"/>
      <p:bold r:id="rId40"/>
      <p:italic r:id="rId41"/>
      <p:boldItalic r:id="rId42"/>
    </p:embeddedFont>
    <p:embeddedFont>
      <p:font typeface="Raleway" pitchFamily="2" charset="77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Roboto Condensed Light" panose="020F0302020204030204" pitchFamily="34" charset="0"/>
      <p:regular r:id="rId51"/>
      <p:bold r:id="rId52"/>
      <p:italic r:id="rId53"/>
      <p:boldItalic r:id="rId54"/>
    </p:embeddedFont>
    <p:embeddedFont>
      <p:font typeface="Squada One" panose="02000000000000000000" pitchFamily="2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38"/>
  </p:normalViewPr>
  <p:slideViewPr>
    <p:cSldViewPr snapToGrid="0">
      <p:cViewPr varScale="1">
        <p:scale>
          <a:sx n="170" d="100"/>
          <a:sy n="170" d="100"/>
        </p:scale>
        <p:origin x="2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font" Target="fonts/font3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08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aa8451a80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3" name="Google Shape;1323;g2aa8451a80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Thin"/>
              <a:buAutoNum type="arabicPeriod"/>
              <a:tabLst/>
              <a:defRPr/>
            </a:pPr>
            <a:r>
              <a:rPr lang="ru-RU" sz="12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Публикации результатов на технических блогах </a:t>
            </a:r>
            <a:r>
              <a:rPr lang="en-US" sz="1200" dirty="0" err="1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habr</a:t>
            </a:r>
            <a:r>
              <a:rPr lang="en-US" sz="12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, medium</a:t>
            </a: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Thin"/>
              <a:buAutoNum type="arabicPeriod"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2aa8451a80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2" name="Google Shape;1332;g2aa8451a80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2aaa5442b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0" name="Google Shape;1340;g2aaa5442b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2afbf21294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7" name="Google Shape;1357;g2afbf21294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TAM - это "Total Available Market" </a:t>
            </a:r>
            <a:r>
              <a:rPr lang="ru" b="1" dirty="0"/>
              <a:t>(общий доступный рынок)</a:t>
            </a:r>
            <a:r>
              <a:rPr lang="ru" dirty="0"/>
              <a:t>. Это представляет собой общее количество людей или компаний, которые могут быть заинтересованы в вашем продукте или услуге.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SAM - это "Serviceable Available Market" </a:t>
            </a:r>
            <a:r>
              <a:rPr lang="ru" b="1" dirty="0"/>
              <a:t>(обслуживаемый доступный рынок).</a:t>
            </a:r>
            <a:r>
              <a:rPr lang="ru" dirty="0"/>
              <a:t> Это количество людей или компаний, которые фактически могут быть достигнуты вашей компанией с учетом ваших ресурсов и возможностей.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SOM - это "Serviceable Obtainable Market" </a:t>
            </a:r>
            <a:r>
              <a:rPr lang="ru" b="1" dirty="0"/>
              <a:t>(обслуживаемый достижимый рынок)</a:t>
            </a:r>
            <a:r>
              <a:rPr lang="ru" dirty="0"/>
              <a:t>. Это представляет собой долю рынка, которую ваша компания может реально захватить и обслужить.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afbf21294d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1" name="Google Shape;1371;g2afbf21294d_3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2afbf21294d_3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2afbf21294d_3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2afbf21294d_3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2afbf21294d_3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2aefda8ce56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2aefda8ce56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aefda8ce56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aefda8ce56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aefda8ce56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aefda8ce56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aaa2dc59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7" name="Google Shape;1247;g2aaa2dc59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2aa700cee14_1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6" name="Google Shape;1256;g2aa700cee14_1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aa8451a80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aa8451a80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2aaa2dc5bc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2" name="Google Shape;1272;g2aaa2dc5bc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Thin"/>
              <a:buChar char="-"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aaa2dc5bcb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5" name="Google Shape;1285;g2aaa2dc5bcb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 Light"/>
              <a:buChar char="-"/>
            </a:pPr>
            <a:r>
              <a:rPr lang="ru" sz="1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Real-time мониторинг медиа.</a:t>
            </a:r>
            <a:r>
              <a:rPr lang="ru" sz="1700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 Конкуренты предлагают анализ медиа за определенный период. Мы готовы мониторить упоминания компании в реальном времени.</a:t>
            </a:r>
            <a:endParaRPr sz="1700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-"/>
            </a:pPr>
            <a:r>
              <a:rPr lang="ru" sz="1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AI-powered инструмент планирования улучшения имиджа. </a:t>
            </a:r>
            <a:r>
              <a:rPr lang="ru" sz="1700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Наш продукт способен четко и моментально улавливать тон упоминания вашей компании и предлагать пути улучшения имиджа, если в связи с инфоповодами создается негативный фон.</a:t>
            </a:r>
            <a:endParaRPr sz="1700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-"/>
            </a:pPr>
            <a:r>
              <a:rPr lang="ru" sz="1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Проверка платформ, недоступных конкурентам. </a:t>
            </a:r>
            <a:r>
              <a:rPr lang="ru" sz="1700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Мониторинг новостей в telegram-каналах, в RuTube.</a:t>
            </a:r>
            <a:endParaRPr sz="1700">
              <a:solidFill>
                <a:schemeClr val="dk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2aaa2dc5bcb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4" name="Google Shape;1294;g2aaa2dc5bcb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Thin"/>
              <a:buChar char="-"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aee0be6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3" name="Google Shape;1303;g2aee0be6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Для крупного бизнеса, который уже стабильно находится на рынке, важно поддерживать репутацию и тд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aee0be68e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3" name="Google Shape;1313;g2aee0be68e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freepik.es/foto-gratis/macho-angulo-casco-realidad-virtual_7133530.htm" TargetMode="External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freepik.es/foto-gratis/macho-angulo-casco-realidad-virtual_7133530.htm" TargetMode="External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subTitle" idx="1"/>
          </p:nvPr>
        </p:nvSpPr>
        <p:spPr>
          <a:xfrm>
            <a:off x="3143300" y="1928850"/>
            <a:ext cx="2857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ctrTitle"/>
          </p:nvPr>
        </p:nvSpPr>
        <p:spPr>
          <a:xfrm flipH="1">
            <a:off x="2876000" y="709650"/>
            <a:ext cx="3392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94" name="Google Shape;9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341288" y="286698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" y="2868654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50"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Google Shape;977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03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9" name="Google Shape;979;p103"/>
          <p:cNvSpPr txBox="1">
            <a:spLocks noGrp="1"/>
          </p:cNvSpPr>
          <p:nvPr>
            <p:ph type="subTitle" idx="1"/>
          </p:nvPr>
        </p:nvSpPr>
        <p:spPr>
          <a:xfrm>
            <a:off x="1203833" y="2719326"/>
            <a:ext cx="2240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103"/>
          <p:cNvSpPr txBox="1">
            <a:spLocks noGrp="1"/>
          </p:cNvSpPr>
          <p:nvPr>
            <p:ph type="subTitle" idx="2"/>
          </p:nvPr>
        </p:nvSpPr>
        <p:spPr>
          <a:xfrm>
            <a:off x="4766489" y="3583682"/>
            <a:ext cx="2299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103"/>
          <p:cNvSpPr txBox="1">
            <a:spLocks noGrp="1"/>
          </p:cNvSpPr>
          <p:nvPr>
            <p:ph type="subTitle" idx="3"/>
          </p:nvPr>
        </p:nvSpPr>
        <p:spPr>
          <a:xfrm>
            <a:off x="4772499" y="1802770"/>
            <a:ext cx="2299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103"/>
          <p:cNvSpPr txBox="1">
            <a:spLocks noGrp="1"/>
          </p:cNvSpPr>
          <p:nvPr>
            <p:ph type="subTitle" idx="4"/>
          </p:nvPr>
        </p:nvSpPr>
        <p:spPr>
          <a:xfrm>
            <a:off x="1203833" y="2196338"/>
            <a:ext cx="2240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83" name="Google Shape;983;p103"/>
          <p:cNvSpPr txBox="1">
            <a:spLocks noGrp="1"/>
          </p:cNvSpPr>
          <p:nvPr>
            <p:ph type="subTitle" idx="5"/>
          </p:nvPr>
        </p:nvSpPr>
        <p:spPr>
          <a:xfrm>
            <a:off x="4798042" y="3079150"/>
            <a:ext cx="2273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84" name="Google Shape;984;p103"/>
          <p:cNvSpPr txBox="1">
            <a:spLocks noGrp="1"/>
          </p:cNvSpPr>
          <p:nvPr>
            <p:ph type="subTitle" idx="6"/>
          </p:nvPr>
        </p:nvSpPr>
        <p:spPr>
          <a:xfrm>
            <a:off x="4772499" y="1272083"/>
            <a:ext cx="2299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85" name="Google Shape;985;p1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6">
  <p:cSld name="CUSTOM_51"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04"/>
          <p:cNvSpPr txBox="1">
            <a:spLocks noGrp="1"/>
          </p:cNvSpPr>
          <p:nvPr>
            <p:ph type="ctrTitle"/>
          </p:nvPr>
        </p:nvSpPr>
        <p:spPr>
          <a:xfrm flipH="1">
            <a:off x="457200" y="43704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988" name="Google Shape;988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440291" y="39138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94051" y="39138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540059" y="-58607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96724" y="-59024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04"/>
          <p:cNvSpPr txBox="1">
            <a:spLocks noGrp="1"/>
          </p:cNvSpPr>
          <p:nvPr>
            <p:ph type="subTitle" idx="1"/>
          </p:nvPr>
        </p:nvSpPr>
        <p:spPr>
          <a:xfrm>
            <a:off x="672350" y="1887930"/>
            <a:ext cx="19566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p104"/>
          <p:cNvSpPr txBox="1">
            <a:spLocks noGrp="1"/>
          </p:cNvSpPr>
          <p:nvPr>
            <p:ph type="subTitle" idx="2"/>
          </p:nvPr>
        </p:nvSpPr>
        <p:spPr>
          <a:xfrm>
            <a:off x="3580500" y="3409864"/>
            <a:ext cx="19566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104"/>
          <p:cNvSpPr txBox="1">
            <a:spLocks noGrp="1"/>
          </p:cNvSpPr>
          <p:nvPr>
            <p:ph type="subTitle" idx="3"/>
          </p:nvPr>
        </p:nvSpPr>
        <p:spPr>
          <a:xfrm>
            <a:off x="6515100" y="1895625"/>
            <a:ext cx="1934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5" name="Google Shape;995;p104"/>
          <p:cNvSpPr txBox="1">
            <a:spLocks noGrp="1"/>
          </p:cNvSpPr>
          <p:nvPr>
            <p:ph type="subTitle" idx="4"/>
          </p:nvPr>
        </p:nvSpPr>
        <p:spPr>
          <a:xfrm>
            <a:off x="683450" y="1561974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96" name="Google Shape;996;p104"/>
          <p:cNvSpPr txBox="1">
            <a:spLocks noGrp="1"/>
          </p:cNvSpPr>
          <p:nvPr>
            <p:ph type="subTitle" idx="5"/>
          </p:nvPr>
        </p:nvSpPr>
        <p:spPr>
          <a:xfrm>
            <a:off x="3591600" y="3070826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97" name="Google Shape;997;p104"/>
          <p:cNvSpPr txBox="1">
            <a:spLocks noGrp="1"/>
          </p:cNvSpPr>
          <p:nvPr>
            <p:ph type="subTitle" idx="6"/>
          </p:nvPr>
        </p:nvSpPr>
        <p:spPr>
          <a:xfrm>
            <a:off x="6515100" y="1561974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98" name="Google Shape;998;p1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7">
  <p:cSld name="CUSTOM_52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05"/>
          <p:cNvSpPr txBox="1">
            <a:spLocks noGrp="1"/>
          </p:cNvSpPr>
          <p:nvPr>
            <p:ph type="ctrTitle"/>
          </p:nvPr>
        </p:nvSpPr>
        <p:spPr>
          <a:xfrm flipH="1">
            <a:off x="457200" y="437050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001" name="Google Shape;1001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5"/>
          <p:cNvSpPr txBox="1">
            <a:spLocks noGrp="1"/>
          </p:cNvSpPr>
          <p:nvPr>
            <p:ph type="subTitle" idx="1"/>
          </p:nvPr>
        </p:nvSpPr>
        <p:spPr>
          <a:xfrm>
            <a:off x="1700600" y="2921393"/>
            <a:ext cx="13953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105"/>
          <p:cNvSpPr txBox="1">
            <a:spLocks noGrp="1"/>
          </p:cNvSpPr>
          <p:nvPr>
            <p:ph type="subTitle" idx="2"/>
          </p:nvPr>
        </p:nvSpPr>
        <p:spPr>
          <a:xfrm>
            <a:off x="1553500" y="2529762"/>
            <a:ext cx="1643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04" name="Google Shape;1004;p105"/>
          <p:cNvSpPr txBox="1">
            <a:spLocks noGrp="1"/>
          </p:cNvSpPr>
          <p:nvPr>
            <p:ph type="subTitle" idx="3"/>
          </p:nvPr>
        </p:nvSpPr>
        <p:spPr>
          <a:xfrm>
            <a:off x="1691000" y="2027255"/>
            <a:ext cx="13953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05" name="Google Shape;1005;p105"/>
          <p:cNvSpPr txBox="1">
            <a:spLocks noGrp="1"/>
          </p:cNvSpPr>
          <p:nvPr>
            <p:ph type="subTitle" idx="4"/>
          </p:nvPr>
        </p:nvSpPr>
        <p:spPr>
          <a:xfrm>
            <a:off x="5929000" y="2926550"/>
            <a:ext cx="1643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105"/>
          <p:cNvSpPr txBox="1">
            <a:spLocks noGrp="1"/>
          </p:cNvSpPr>
          <p:nvPr>
            <p:ph type="subTitle" idx="5"/>
          </p:nvPr>
        </p:nvSpPr>
        <p:spPr>
          <a:xfrm>
            <a:off x="5905750" y="2518950"/>
            <a:ext cx="16896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07" name="Google Shape;1007;p105"/>
          <p:cNvSpPr txBox="1">
            <a:spLocks noGrp="1"/>
          </p:cNvSpPr>
          <p:nvPr>
            <p:ph type="subTitle" idx="6"/>
          </p:nvPr>
        </p:nvSpPr>
        <p:spPr>
          <a:xfrm>
            <a:off x="6001300" y="2032688"/>
            <a:ext cx="14985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08" name="Google Shape;1008;p105"/>
          <p:cNvSpPr txBox="1">
            <a:spLocks noGrp="1"/>
          </p:cNvSpPr>
          <p:nvPr>
            <p:ph type="subTitle" idx="7"/>
          </p:nvPr>
        </p:nvSpPr>
        <p:spPr>
          <a:xfrm>
            <a:off x="3768500" y="3407943"/>
            <a:ext cx="1606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05"/>
          <p:cNvSpPr txBox="1">
            <a:spLocks noGrp="1"/>
          </p:cNvSpPr>
          <p:nvPr>
            <p:ph type="subTitle" idx="8"/>
          </p:nvPr>
        </p:nvSpPr>
        <p:spPr>
          <a:xfrm>
            <a:off x="3604790" y="3039918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10" name="Google Shape;1010;p105"/>
          <p:cNvSpPr txBox="1">
            <a:spLocks noGrp="1"/>
          </p:cNvSpPr>
          <p:nvPr>
            <p:ph type="subTitle" idx="9"/>
          </p:nvPr>
        </p:nvSpPr>
        <p:spPr>
          <a:xfrm>
            <a:off x="3604790" y="2529480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11" name="Google Shape;1011;p105"/>
          <p:cNvSpPr/>
          <p:nvPr/>
        </p:nvSpPr>
        <p:spPr>
          <a:xfrm>
            <a:off x="3577850" y="1722475"/>
            <a:ext cx="1988100" cy="2905200"/>
          </a:xfrm>
          <a:prstGeom prst="rect">
            <a:avLst/>
          </a:prstGeom>
          <a:solidFill>
            <a:srgbClr val="FFFFFF">
              <a:alpha val="1176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105"/>
          <p:cNvSpPr/>
          <p:nvPr/>
        </p:nvSpPr>
        <p:spPr>
          <a:xfrm>
            <a:off x="5756500" y="1177900"/>
            <a:ext cx="1988100" cy="2905200"/>
          </a:xfrm>
          <a:prstGeom prst="rect">
            <a:avLst/>
          </a:prstGeom>
          <a:solidFill>
            <a:srgbClr val="FFFFFF">
              <a:alpha val="1176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105"/>
          <p:cNvSpPr/>
          <p:nvPr/>
        </p:nvSpPr>
        <p:spPr>
          <a:xfrm>
            <a:off x="1399400" y="1177900"/>
            <a:ext cx="1988100" cy="2905200"/>
          </a:xfrm>
          <a:prstGeom prst="rect">
            <a:avLst/>
          </a:prstGeom>
          <a:solidFill>
            <a:srgbClr val="FFFFFF">
              <a:alpha val="1176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4" name="Google Shape;1014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1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8">
  <p:cSld name="CUSTOM_54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06"/>
          <p:cNvSpPr txBox="1">
            <a:spLocks noGrp="1"/>
          </p:cNvSpPr>
          <p:nvPr>
            <p:ph type="subTitle" idx="1"/>
          </p:nvPr>
        </p:nvSpPr>
        <p:spPr>
          <a:xfrm>
            <a:off x="974900" y="3744804"/>
            <a:ext cx="2157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106"/>
          <p:cNvSpPr txBox="1">
            <a:spLocks noGrp="1"/>
          </p:cNvSpPr>
          <p:nvPr>
            <p:ph type="subTitle" idx="2"/>
          </p:nvPr>
        </p:nvSpPr>
        <p:spPr>
          <a:xfrm>
            <a:off x="3554325" y="3744826"/>
            <a:ext cx="21447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106"/>
          <p:cNvSpPr txBox="1">
            <a:spLocks noGrp="1"/>
          </p:cNvSpPr>
          <p:nvPr>
            <p:ph type="subTitle" idx="3"/>
          </p:nvPr>
        </p:nvSpPr>
        <p:spPr>
          <a:xfrm>
            <a:off x="6002400" y="3747226"/>
            <a:ext cx="21447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06"/>
          <p:cNvSpPr txBox="1">
            <a:spLocks noGrp="1"/>
          </p:cNvSpPr>
          <p:nvPr>
            <p:ph type="subTitle" idx="4"/>
          </p:nvPr>
        </p:nvSpPr>
        <p:spPr>
          <a:xfrm>
            <a:off x="965900" y="3428412"/>
            <a:ext cx="2175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21" name="Google Shape;1021;p106"/>
          <p:cNvSpPr txBox="1">
            <a:spLocks noGrp="1"/>
          </p:cNvSpPr>
          <p:nvPr>
            <p:ph type="subTitle" idx="5"/>
          </p:nvPr>
        </p:nvSpPr>
        <p:spPr>
          <a:xfrm>
            <a:off x="3566479" y="3439312"/>
            <a:ext cx="21447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22" name="Google Shape;1022;p106"/>
          <p:cNvSpPr txBox="1">
            <a:spLocks noGrp="1"/>
          </p:cNvSpPr>
          <p:nvPr>
            <p:ph type="subTitle" idx="6"/>
          </p:nvPr>
        </p:nvSpPr>
        <p:spPr>
          <a:xfrm>
            <a:off x="5987250" y="3439300"/>
            <a:ext cx="2175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1023" name="Google Shape;1023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06"/>
          <p:cNvSpPr txBox="1">
            <a:spLocks noGrp="1"/>
          </p:cNvSpPr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8" name="Google Shape;1028;p1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>
            <a:spLocks noGrp="1"/>
          </p:cNvSpPr>
          <p:nvPr>
            <p:ph type="subTitle" idx="1"/>
          </p:nvPr>
        </p:nvSpPr>
        <p:spPr>
          <a:xfrm>
            <a:off x="2101725" y="3712858"/>
            <a:ext cx="2175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1" name="Google Shape;1031;p107"/>
          <p:cNvSpPr txBox="1">
            <a:spLocks noGrp="1"/>
          </p:cNvSpPr>
          <p:nvPr>
            <p:ph type="subTitle" idx="2"/>
          </p:nvPr>
        </p:nvSpPr>
        <p:spPr>
          <a:xfrm>
            <a:off x="4789400" y="3715662"/>
            <a:ext cx="2175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107"/>
          <p:cNvSpPr txBox="1">
            <a:spLocks noGrp="1"/>
          </p:cNvSpPr>
          <p:nvPr>
            <p:ph type="subTitle" idx="3"/>
          </p:nvPr>
        </p:nvSpPr>
        <p:spPr>
          <a:xfrm>
            <a:off x="2101725" y="3396845"/>
            <a:ext cx="2175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33" name="Google Shape;1033;p107"/>
          <p:cNvSpPr txBox="1">
            <a:spLocks noGrp="1"/>
          </p:cNvSpPr>
          <p:nvPr>
            <p:ph type="subTitle" idx="4"/>
          </p:nvPr>
        </p:nvSpPr>
        <p:spPr>
          <a:xfrm>
            <a:off x="4789400" y="3395392"/>
            <a:ext cx="2157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1034" name="Google Shape;1034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07"/>
          <p:cNvSpPr txBox="1">
            <a:spLocks noGrp="1"/>
          </p:cNvSpPr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9" name="Google Shape;1039;p10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5">
  <p:cSld name="CUSTOM_23"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8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2" name="Google Shape;1042;p108"/>
          <p:cNvSpPr txBox="1">
            <a:spLocks noGrp="1"/>
          </p:cNvSpPr>
          <p:nvPr>
            <p:ph type="ctrTitle" idx="2"/>
          </p:nvPr>
        </p:nvSpPr>
        <p:spPr>
          <a:xfrm>
            <a:off x="1690457" y="1900424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3" name="Google Shape;1043;p108"/>
          <p:cNvSpPr txBox="1">
            <a:spLocks noGrp="1"/>
          </p:cNvSpPr>
          <p:nvPr>
            <p:ph type="subTitle" idx="1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4" name="Google Shape;1044;p108"/>
          <p:cNvSpPr txBox="1">
            <a:spLocks noGrp="1"/>
          </p:cNvSpPr>
          <p:nvPr>
            <p:ph type="ctrTitle" idx="3"/>
          </p:nvPr>
        </p:nvSpPr>
        <p:spPr>
          <a:xfrm>
            <a:off x="1690457" y="340500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5" name="Google Shape;1045;p108"/>
          <p:cNvSpPr txBox="1">
            <a:spLocks noGrp="1"/>
          </p:cNvSpPr>
          <p:nvPr>
            <p:ph type="subTitle" idx="4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6" name="Google Shape;1046;p108"/>
          <p:cNvSpPr txBox="1">
            <a:spLocks noGrp="1"/>
          </p:cNvSpPr>
          <p:nvPr>
            <p:ph type="ctrTitle" idx="5"/>
          </p:nvPr>
        </p:nvSpPr>
        <p:spPr>
          <a:xfrm>
            <a:off x="4824357" y="1900424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7" name="Google Shape;1047;p108"/>
          <p:cNvSpPr txBox="1">
            <a:spLocks noGrp="1"/>
          </p:cNvSpPr>
          <p:nvPr>
            <p:ph type="subTitle" idx="6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8" name="Google Shape;1048;p108"/>
          <p:cNvSpPr txBox="1">
            <a:spLocks noGrp="1"/>
          </p:cNvSpPr>
          <p:nvPr>
            <p:ph type="ctrTitle" idx="7"/>
          </p:nvPr>
        </p:nvSpPr>
        <p:spPr>
          <a:xfrm>
            <a:off x="4824357" y="340500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9" name="Google Shape;1049;p108"/>
          <p:cNvSpPr txBox="1">
            <a:spLocks noGrp="1"/>
          </p:cNvSpPr>
          <p:nvPr>
            <p:ph type="subTitle" idx="8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050" name="Google Shape;1050;p108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1" name="Google Shape;1051;p108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2" name="Google Shape;1052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 flipH="1">
            <a:off x="6941050" y="-57604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134550" y="-57638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144075" y="3612343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 flipH="1">
            <a:off x="6931525" y="3621493"/>
            <a:ext cx="2754276" cy="24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6">
  <p:cSld name="CUSTOM_24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09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9" name="Google Shape;1059;p109"/>
          <p:cNvSpPr txBox="1">
            <a:spLocks noGrp="1"/>
          </p:cNvSpPr>
          <p:nvPr>
            <p:ph type="ctrTitle" idx="2"/>
          </p:nvPr>
        </p:nvSpPr>
        <p:spPr>
          <a:xfrm>
            <a:off x="229439" y="2376009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0" name="Google Shape;1060;p109"/>
          <p:cNvSpPr txBox="1">
            <a:spLocks noGrp="1"/>
          </p:cNvSpPr>
          <p:nvPr>
            <p:ph type="subTitle" idx="1"/>
          </p:nvPr>
        </p:nvSpPr>
        <p:spPr>
          <a:xfrm>
            <a:off x="590789" y="2837472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1" name="Google Shape;1061;p109"/>
          <p:cNvSpPr txBox="1">
            <a:spLocks noGrp="1"/>
          </p:cNvSpPr>
          <p:nvPr>
            <p:ph type="ctrTitle" idx="3"/>
          </p:nvPr>
        </p:nvSpPr>
        <p:spPr>
          <a:xfrm>
            <a:off x="2243273" y="2381109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2" name="Google Shape;1062;p109"/>
          <p:cNvSpPr txBox="1">
            <a:spLocks noGrp="1"/>
          </p:cNvSpPr>
          <p:nvPr>
            <p:ph type="subTitle" idx="4"/>
          </p:nvPr>
        </p:nvSpPr>
        <p:spPr>
          <a:xfrm>
            <a:off x="2604623" y="2842572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3" name="Google Shape;1063;p109"/>
          <p:cNvSpPr txBox="1">
            <a:spLocks noGrp="1"/>
          </p:cNvSpPr>
          <p:nvPr>
            <p:ph type="ctrTitle" idx="5"/>
          </p:nvPr>
        </p:nvSpPr>
        <p:spPr>
          <a:xfrm>
            <a:off x="4285903" y="2386506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4" name="Google Shape;1064;p109"/>
          <p:cNvSpPr txBox="1">
            <a:spLocks noGrp="1"/>
          </p:cNvSpPr>
          <p:nvPr>
            <p:ph type="subTitle" idx="6"/>
          </p:nvPr>
        </p:nvSpPr>
        <p:spPr>
          <a:xfrm>
            <a:off x="4647253" y="2847969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5" name="Google Shape;1065;p109"/>
          <p:cNvSpPr txBox="1">
            <a:spLocks noGrp="1"/>
          </p:cNvSpPr>
          <p:nvPr>
            <p:ph type="ctrTitle" idx="7"/>
          </p:nvPr>
        </p:nvSpPr>
        <p:spPr>
          <a:xfrm>
            <a:off x="6290426" y="2391606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6" name="Google Shape;1066;p109"/>
          <p:cNvSpPr txBox="1">
            <a:spLocks noGrp="1"/>
          </p:cNvSpPr>
          <p:nvPr>
            <p:ph type="subTitle" idx="8"/>
          </p:nvPr>
        </p:nvSpPr>
        <p:spPr>
          <a:xfrm>
            <a:off x="6651776" y="2853069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067" name="Google Shape;1067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071825" y="-58113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208780" y="363887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52804" y="3644024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09"/>
          <p:cNvSpPr/>
          <p:nvPr/>
        </p:nvSpPr>
        <p:spPr>
          <a:xfrm>
            <a:off x="5173671" y="1733509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109"/>
          <p:cNvSpPr/>
          <p:nvPr/>
        </p:nvSpPr>
        <p:spPr>
          <a:xfrm>
            <a:off x="3131041" y="1723025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109"/>
          <p:cNvSpPr/>
          <p:nvPr/>
        </p:nvSpPr>
        <p:spPr>
          <a:xfrm>
            <a:off x="7178193" y="1733522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109"/>
          <p:cNvSpPr/>
          <p:nvPr/>
        </p:nvSpPr>
        <p:spPr>
          <a:xfrm>
            <a:off x="1117206" y="1723013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10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55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0"/>
          <p:cNvSpPr txBox="1">
            <a:spLocks noGrp="1"/>
          </p:cNvSpPr>
          <p:nvPr>
            <p:ph type="ctrTitle"/>
          </p:nvPr>
        </p:nvSpPr>
        <p:spPr>
          <a:xfrm flipH="1">
            <a:off x="540000" y="452026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8" name="Google Shape;1078;p110"/>
          <p:cNvSpPr txBox="1">
            <a:spLocks noGrp="1"/>
          </p:cNvSpPr>
          <p:nvPr>
            <p:ph type="subTitle" idx="1"/>
          </p:nvPr>
        </p:nvSpPr>
        <p:spPr>
          <a:xfrm>
            <a:off x="772100" y="1791299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079" name="Google Shape;1079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071825" y="-58113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208780" y="363887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52804" y="3644024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10"/>
          <p:cNvSpPr txBox="1">
            <a:spLocks noGrp="1"/>
          </p:cNvSpPr>
          <p:nvPr>
            <p:ph type="title" idx="2"/>
          </p:nvPr>
        </p:nvSpPr>
        <p:spPr>
          <a:xfrm>
            <a:off x="772100" y="1481125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084" name="Google Shape;1084;p110"/>
          <p:cNvSpPr txBox="1">
            <a:spLocks noGrp="1"/>
          </p:cNvSpPr>
          <p:nvPr>
            <p:ph type="subTitle" idx="3"/>
          </p:nvPr>
        </p:nvSpPr>
        <p:spPr>
          <a:xfrm>
            <a:off x="763375" y="2854584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5" name="Google Shape;1085;p110"/>
          <p:cNvSpPr txBox="1">
            <a:spLocks noGrp="1"/>
          </p:cNvSpPr>
          <p:nvPr>
            <p:ph type="title" idx="4"/>
          </p:nvPr>
        </p:nvSpPr>
        <p:spPr>
          <a:xfrm>
            <a:off x="763375" y="2549389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086" name="Google Shape;1086;p110"/>
          <p:cNvSpPr txBox="1">
            <a:spLocks noGrp="1"/>
          </p:cNvSpPr>
          <p:nvPr>
            <p:ph type="subTitle" idx="5"/>
          </p:nvPr>
        </p:nvSpPr>
        <p:spPr>
          <a:xfrm>
            <a:off x="6369350" y="1791299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7" name="Google Shape;1087;p110"/>
          <p:cNvSpPr txBox="1">
            <a:spLocks noGrp="1"/>
          </p:cNvSpPr>
          <p:nvPr>
            <p:ph type="title" idx="6"/>
          </p:nvPr>
        </p:nvSpPr>
        <p:spPr>
          <a:xfrm>
            <a:off x="6369300" y="1481125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088" name="Google Shape;1088;p110"/>
          <p:cNvSpPr txBox="1">
            <a:spLocks noGrp="1"/>
          </p:cNvSpPr>
          <p:nvPr>
            <p:ph type="subTitle" idx="7"/>
          </p:nvPr>
        </p:nvSpPr>
        <p:spPr>
          <a:xfrm>
            <a:off x="6369300" y="2849652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9" name="Google Shape;1089;p110"/>
          <p:cNvSpPr txBox="1">
            <a:spLocks noGrp="1"/>
          </p:cNvSpPr>
          <p:nvPr>
            <p:ph type="title" idx="8"/>
          </p:nvPr>
        </p:nvSpPr>
        <p:spPr>
          <a:xfrm>
            <a:off x="6369300" y="2549402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090" name="Google Shape;1090;p1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56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11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11"/>
          <p:cNvSpPr txBox="1">
            <a:spLocks noGrp="1"/>
          </p:cNvSpPr>
          <p:nvPr>
            <p:ph type="subTitle" idx="1"/>
          </p:nvPr>
        </p:nvSpPr>
        <p:spPr>
          <a:xfrm>
            <a:off x="1132000" y="3432862"/>
            <a:ext cx="18741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094" name="Google Shape;1094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11"/>
          <p:cNvSpPr txBox="1">
            <a:spLocks noGrp="1"/>
          </p:cNvSpPr>
          <p:nvPr>
            <p:ph type="title" idx="2"/>
          </p:nvPr>
        </p:nvSpPr>
        <p:spPr>
          <a:xfrm>
            <a:off x="3725850" y="2029263"/>
            <a:ext cx="15159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096" name="Google Shape;1096;p111"/>
          <p:cNvSpPr txBox="1">
            <a:spLocks noGrp="1"/>
          </p:cNvSpPr>
          <p:nvPr>
            <p:ph type="title" idx="3"/>
          </p:nvPr>
        </p:nvSpPr>
        <p:spPr>
          <a:xfrm>
            <a:off x="3022450" y="3601675"/>
            <a:ext cx="14073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097" name="Google Shape;1097;p111"/>
          <p:cNvSpPr txBox="1">
            <a:spLocks noGrp="1"/>
          </p:cNvSpPr>
          <p:nvPr>
            <p:ph type="title" idx="4"/>
          </p:nvPr>
        </p:nvSpPr>
        <p:spPr>
          <a:xfrm>
            <a:off x="4565843" y="3408687"/>
            <a:ext cx="6858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098" name="Google Shape;1098;p111"/>
          <p:cNvSpPr txBox="1">
            <a:spLocks noGrp="1"/>
          </p:cNvSpPr>
          <p:nvPr>
            <p:ph type="subTitle" idx="5"/>
          </p:nvPr>
        </p:nvSpPr>
        <p:spPr>
          <a:xfrm>
            <a:off x="5445069" y="1751762"/>
            <a:ext cx="18687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99" name="Google Shape;1099;p111"/>
          <p:cNvSpPr txBox="1">
            <a:spLocks noGrp="1"/>
          </p:cNvSpPr>
          <p:nvPr>
            <p:ph type="subTitle" idx="6"/>
          </p:nvPr>
        </p:nvSpPr>
        <p:spPr>
          <a:xfrm>
            <a:off x="5326225" y="3441195"/>
            <a:ext cx="18741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0" name="Google Shape;1100;p111"/>
          <p:cNvSpPr txBox="1">
            <a:spLocks noGrp="1"/>
          </p:cNvSpPr>
          <p:nvPr>
            <p:ph type="subTitle" idx="7"/>
          </p:nvPr>
        </p:nvSpPr>
        <p:spPr>
          <a:xfrm>
            <a:off x="5439558" y="1986687"/>
            <a:ext cx="1868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1" name="Google Shape;1101;p111"/>
          <p:cNvSpPr txBox="1">
            <a:spLocks noGrp="1"/>
          </p:cNvSpPr>
          <p:nvPr>
            <p:ph type="subTitle" idx="8"/>
          </p:nvPr>
        </p:nvSpPr>
        <p:spPr>
          <a:xfrm>
            <a:off x="5328925" y="3808995"/>
            <a:ext cx="18687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2" name="Google Shape;1102;p111"/>
          <p:cNvSpPr txBox="1">
            <a:spLocks noGrp="1"/>
          </p:cNvSpPr>
          <p:nvPr>
            <p:ph type="subTitle" idx="9"/>
          </p:nvPr>
        </p:nvSpPr>
        <p:spPr>
          <a:xfrm>
            <a:off x="1132000" y="3592190"/>
            <a:ext cx="18741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3" name="Google Shape;1103;p1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62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12"/>
          <p:cNvSpPr txBox="1">
            <a:spLocks noGrp="1"/>
          </p:cNvSpPr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106" name="Google Shape;1106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769829" y="-21083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29394" y="-13091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99" name="Google Shape;9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subTitle" idx="1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103" name="Google Shape;103;p12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27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13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111" name="Google Shape;1111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31825" y="-795109"/>
            <a:ext cx="3139825" cy="28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20369" y="-796531"/>
            <a:ext cx="3139825" cy="283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8">
  <p:cSld name="CUSTOM_26"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-914119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399149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14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8" name="Google Shape;1118;p1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21" name="Google Shape;1121;p115"/>
          <p:cNvSpPr txBox="1">
            <a:spLocks noGrp="1"/>
          </p:cNvSpPr>
          <p:nvPr>
            <p:ph type="title" hasCustomPrompt="1"/>
          </p:nvPr>
        </p:nvSpPr>
        <p:spPr>
          <a:xfrm>
            <a:off x="539999" y="1400065"/>
            <a:ext cx="8064000" cy="17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22" name="Google Shape;1122;p115"/>
          <p:cNvSpPr txBox="1">
            <a:spLocks noGrp="1"/>
          </p:cNvSpPr>
          <p:nvPr>
            <p:ph type="subTitle" idx="1"/>
          </p:nvPr>
        </p:nvSpPr>
        <p:spPr>
          <a:xfrm>
            <a:off x="537375" y="3235240"/>
            <a:ext cx="8066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123" name="Google Shape;1123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945663" y="-34698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341479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04897" y="-69508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945663" y="3773854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57"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16"/>
          <p:cNvSpPr txBox="1">
            <a:spLocks noGrp="1"/>
          </p:cNvSpPr>
          <p:nvPr>
            <p:ph type="title"/>
          </p:nvPr>
        </p:nvSpPr>
        <p:spPr>
          <a:xfrm>
            <a:off x="416676" y="1400075"/>
            <a:ext cx="6014400" cy="17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29" name="Google Shape;1129;p116"/>
          <p:cNvSpPr txBox="1">
            <a:spLocks noGrp="1"/>
          </p:cNvSpPr>
          <p:nvPr>
            <p:ph type="subTitle" idx="1"/>
          </p:nvPr>
        </p:nvSpPr>
        <p:spPr>
          <a:xfrm>
            <a:off x="540000" y="3159050"/>
            <a:ext cx="60165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0" name="Google Shape;1130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3325" y="-1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843315" y="306759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116"/>
          <p:cNvSpPr/>
          <p:nvPr/>
        </p:nvSpPr>
        <p:spPr>
          <a:xfrm rot="5400000">
            <a:off x="1688625" y="-740500"/>
            <a:ext cx="3179100" cy="655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9">
  <p:cSld name="CUSTOM_58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17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136" name="Google Shape;1136;p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17"/>
          <p:cNvSpPr txBox="1">
            <a:spLocks noGrp="1"/>
          </p:cNvSpPr>
          <p:nvPr>
            <p:ph type="subTitle" idx="1"/>
          </p:nvPr>
        </p:nvSpPr>
        <p:spPr>
          <a:xfrm>
            <a:off x="1758182" y="4055692"/>
            <a:ext cx="12177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117"/>
          <p:cNvSpPr txBox="1">
            <a:spLocks noGrp="1"/>
          </p:cNvSpPr>
          <p:nvPr>
            <p:ph type="subTitle" idx="2"/>
          </p:nvPr>
        </p:nvSpPr>
        <p:spPr>
          <a:xfrm>
            <a:off x="3939062" y="4070880"/>
            <a:ext cx="1262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117"/>
          <p:cNvSpPr txBox="1">
            <a:spLocks noGrp="1"/>
          </p:cNvSpPr>
          <p:nvPr>
            <p:ph type="subTitle" idx="3"/>
          </p:nvPr>
        </p:nvSpPr>
        <p:spPr>
          <a:xfrm>
            <a:off x="6187500" y="4069687"/>
            <a:ext cx="1262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117"/>
          <p:cNvSpPr txBox="1">
            <a:spLocks noGrp="1"/>
          </p:cNvSpPr>
          <p:nvPr>
            <p:ph type="subTitle" idx="4"/>
          </p:nvPr>
        </p:nvSpPr>
        <p:spPr>
          <a:xfrm>
            <a:off x="1743882" y="3729155"/>
            <a:ext cx="12177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41" name="Google Shape;1141;p117"/>
          <p:cNvSpPr txBox="1">
            <a:spLocks noGrp="1"/>
          </p:cNvSpPr>
          <p:nvPr>
            <p:ph type="subTitle" idx="5"/>
          </p:nvPr>
        </p:nvSpPr>
        <p:spPr>
          <a:xfrm>
            <a:off x="3939062" y="3733800"/>
            <a:ext cx="1262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42" name="Google Shape;1142;p117"/>
          <p:cNvSpPr txBox="1">
            <a:spLocks noGrp="1"/>
          </p:cNvSpPr>
          <p:nvPr>
            <p:ph type="subTitle" idx="6"/>
          </p:nvPr>
        </p:nvSpPr>
        <p:spPr>
          <a:xfrm>
            <a:off x="6187600" y="3733632"/>
            <a:ext cx="1262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43" name="Google Shape;1143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0">
  <p:cSld name="CUSTOM_59"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18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8" name="Google Shape;1148;p118"/>
          <p:cNvSpPr txBox="1">
            <a:spLocks noGrp="1"/>
          </p:cNvSpPr>
          <p:nvPr>
            <p:ph type="subTitle" idx="1"/>
          </p:nvPr>
        </p:nvSpPr>
        <p:spPr>
          <a:xfrm>
            <a:off x="768200" y="2833363"/>
            <a:ext cx="14319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118"/>
          <p:cNvSpPr txBox="1">
            <a:spLocks noGrp="1"/>
          </p:cNvSpPr>
          <p:nvPr>
            <p:ph type="subTitle" idx="2"/>
          </p:nvPr>
        </p:nvSpPr>
        <p:spPr>
          <a:xfrm>
            <a:off x="3833745" y="2843907"/>
            <a:ext cx="14319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118"/>
          <p:cNvSpPr txBox="1">
            <a:spLocks noGrp="1"/>
          </p:cNvSpPr>
          <p:nvPr>
            <p:ph type="subTitle" idx="3"/>
          </p:nvPr>
        </p:nvSpPr>
        <p:spPr>
          <a:xfrm>
            <a:off x="6910975" y="2835788"/>
            <a:ext cx="14319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1" name="Google Shape;1151;p118"/>
          <p:cNvSpPr txBox="1">
            <a:spLocks noGrp="1"/>
          </p:cNvSpPr>
          <p:nvPr>
            <p:ph type="subTitle" idx="4"/>
          </p:nvPr>
        </p:nvSpPr>
        <p:spPr>
          <a:xfrm>
            <a:off x="768200" y="2472707"/>
            <a:ext cx="14319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52" name="Google Shape;1152;p118"/>
          <p:cNvSpPr txBox="1">
            <a:spLocks noGrp="1"/>
          </p:cNvSpPr>
          <p:nvPr>
            <p:ph type="subTitle" idx="5"/>
          </p:nvPr>
        </p:nvSpPr>
        <p:spPr>
          <a:xfrm>
            <a:off x="3833875" y="2472725"/>
            <a:ext cx="14319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53" name="Google Shape;1153;p118"/>
          <p:cNvSpPr txBox="1">
            <a:spLocks noGrp="1"/>
          </p:cNvSpPr>
          <p:nvPr>
            <p:ph type="subTitle" idx="6"/>
          </p:nvPr>
        </p:nvSpPr>
        <p:spPr>
          <a:xfrm>
            <a:off x="6911111" y="2476132"/>
            <a:ext cx="14319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54" name="Google Shape;1154;p118"/>
          <p:cNvSpPr/>
          <p:nvPr/>
        </p:nvSpPr>
        <p:spPr>
          <a:xfrm rot="5400000">
            <a:off x="287567" y="1686614"/>
            <a:ext cx="2394897" cy="207586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118"/>
          <p:cNvSpPr/>
          <p:nvPr/>
        </p:nvSpPr>
        <p:spPr>
          <a:xfrm rot="5400000">
            <a:off x="1194834" y="1350189"/>
            <a:ext cx="578916" cy="50179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18"/>
          <p:cNvSpPr/>
          <p:nvPr/>
        </p:nvSpPr>
        <p:spPr>
          <a:xfrm rot="5400000">
            <a:off x="3385220" y="1686614"/>
            <a:ext cx="2394897" cy="207586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18"/>
          <p:cNvSpPr/>
          <p:nvPr/>
        </p:nvSpPr>
        <p:spPr>
          <a:xfrm rot="5400000">
            <a:off x="6415442" y="1686614"/>
            <a:ext cx="2394897" cy="207586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18"/>
          <p:cNvSpPr/>
          <p:nvPr/>
        </p:nvSpPr>
        <p:spPr>
          <a:xfrm rot="5400000">
            <a:off x="7328448" y="1350201"/>
            <a:ext cx="578916" cy="50179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18"/>
          <p:cNvSpPr/>
          <p:nvPr/>
        </p:nvSpPr>
        <p:spPr>
          <a:xfrm rot="5400000">
            <a:off x="4290136" y="1350201"/>
            <a:ext cx="578916" cy="50179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0" name="Google Shape;1160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1810644" y="-1661952"/>
            <a:ext cx="3711324" cy="33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7">
  <p:cSld name="CUSTOM_60"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19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5" name="Google Shape;1165;p119"/>
          <p:cNvSpPr txBox="1">
            <a:spLocks noGrp="1"/>
          </p:cNvSpPr>
          <p:nvPr>
            <p:ph type="ctrTitle" idx="2"/>
          </p:nvPr>
        </p:nvSpPr>
        <p:spPr>
          <a:xfrm>
            <a:off x="2393800" y="3851557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66" name="Google Shape;1166;p119"/>
          <p:cNvSpPr txBox="1">
            <a:spLocks noGrp="1"/>
          </p:cNvSpPr>
          <p:nvPr>
            <p:ph type="subTitle" idx="1"/>
          </p:nvPr>
        </p:nvSpPr>
        <p:spPr>
          <a:xfrm>
            <a:off x="2393800" y="4112538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7" name="Google Shape;1167;p119"/>
          <p:cNvSpPr txBox="1">
            <a:spLocks noGrp="1"/>
          </p:cNvSpPr>
          <p:nvPr>
            <p:ph type="ctrTitle" idx="3"/>
          </p:nvPr>
        </p:nvSpPr>
        <p:spPr>
          <a:xfrm>
            <a:off x="4454450" y="3859775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68" name="Google Shape;1168;p119"/>
          <p:cNvSpPr txBox="1">
            <a:spLocks noGrp="1"/>
          </p:cNvSpPr>
          <p:nvPr>
            <p:ph type="subTitle" idx="4"/>
          </p:nvPr>
        </p:nvSpPr>
        <p:spPr>
          <a:xfrm>
            <a:off x="4454600" y="4111838"/>
            <a:ext cx="1231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9" name="Google Shape;1169;p119"/>
          <p:cNvSpPr txBox="1">
            <a:spLocks noGrp="1"/>
          </p:cNvSpPr>
          <p:nvPr>
            <p:ph type="ctrTitle" idx="5"/>
          </p:nvPr>
        </p:nvSpPr>
        <p:spPr>
          <a:xfrm>
            <a:off x="3443775" y="1362901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70" name="Google Shape;1170;p119"/>
          <p:cNvSpPr txBox="1">
            <a:spLocks noGrp="1"/>
          </p:cNvSpPr>
          <p:nvPr>
            <p:ph type="subTitle" idx="6"/>
          </p:nvPr>
        </p:nvSpPr>
        <p:spPr>
          <a:xfrm>
            <a:off x="3443626" y="1656449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1" name="Google Shape;1171;p119"/>
          <p:cNvSpPr txBox="1">
            <a:spLocks noGrp="1"/>
          </p:cNvSpPr>
          <p:nvPr>
            <p:ph type="ctrTitle" idx="7"/>
          </p:nvPr>
        </p:nvSpPr>
        <p:spPr>
          <a:xfrm>
            <a:off x="5498425" y="1361363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72" name="Google Shape;1172;p119"/>
          <p:cNvSpPr txBox="1">
            <a:spLocks noGrp="1"/>
          </p:cNvSpPr>
          <p:nvPr>
            <p:ph type="subTitle" idx="8"/>
          </p:nvPr>
        </p:nvSpPr>
        <p:spPr>
          <a:xfrm>
            <a:off x="5498325" y="1654912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3" name="Google Shape;1173;p1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61"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20"/>
          <p:cNvSpPr txBox="1">
            <a:spLocks noGrp="1"/>
          </p:cNvSpPr>
          <p:nvPr>
            <p:ph type="ctrTitle"/>
          </p:nvPr>
        </p:nvSpPr>
        <p:spPr>
          <a:xfrm flipH="1">
            <a:off x="622800" y="454555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8" name="Google Shape;1178;p120"/>
          <p:cNvSpPr txBox="1">
            <a:spLocks noGrp="1"/>
          </p:cNvSpPr>
          <p:nvPr>
            <p:ph type="subTitle" idx="1"/>
          </p:nvPr>
        </p:nvSpPr>
        <p:spPr>
          <a:xfrm>
            <a:off x="1573144" y="1489382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9" name="Google Shape;1179;p120"/>
          <p:cNvSpPr txBox="1">
            <a:spLocks noGrp="1"/>
          </p:cNvSpPr>
          <p:nvPr>
            <p:ph type="subTitle" idx="2"/>
          </p:nvPr>
        </p:nvSpPr>
        <p:spPr>
          <a:xfrm>
            <a:off x="3787682" y="1491020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0" name="Google Shape;1180;p120"/>
          <p:cNvSpPr txBox="1">
            <a:spLocks noGrp="1"/>
          </p:cNvSpPr>
          <p:nvPr>
            <p:ph type="subTitle" idx="3"/>
          </p:nvPr>
        </p:nvSpPr>
        <p:spPr>
          <a:xfrm>
            <a:off x="6064122" y="1493420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1" name="Google Shape;1181;p120"/>
          <p:cNvSpPr txBox="1">
            <a:spLocks noGrp="1"/>
          </p:cNvSpPr>
          <p:nvPr>
            <p:ph type="subTitle" idx="4"/>
          </p:nvPr>
        </p:nvSpPr>
        <p:spPr>
          <a:xfrm>
            <a:off x="1573145" y="1060472"/>
            <a:ext cx="15558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82" name="Google Shape;1182;p120"/>
          <p:cNvSpPr txBox="1">
            <a:spLocks noGrp="1"/>
          </p:cNvSpPr>
          <p:nvPr>
            <p:ph type="subTitle" idx="5"/>
          </p:nvPr>
        </p:nvSpPr>
        <p:spPr>
          <a:xfrm>
            <a:off x="3787824" y="1072622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83" name="Google Shape;1183;p120"/>
          <p:cNvSpPr txBox="1">
            <a:spLocks noGrp="1"/>
          </p:cNvSpPr>
          <p:nvPr>
            <p:ph type="subTitle" idx="6"/>
          </p:nvPr>
        </p:nvSpPr>
        <p:spPr>
          <a:xfrm>
            <a:off x="6064270" y="1065510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84" name="Google Shape;1184;p120"/>
          <p:cNvSpPr txBox="1">
            <a:spLocks noGrp="1"/>
          </p:cNvSpPr>
          <p:nvPr>
            <p:ph type="subTitle" idx="7"/>
          </p:nvPr>
        </p:nvSpPr>
        <p:spPr>
          <a:xfrm>
            <a:off x="2692432" y="4157457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120"/>
          <p:cNvSpPr txBox="1">
            <a:spLocks noGrp="1"/>
          </p:cNvSpPr>
          <p:nvPr>
            <p:ph type="subTitle" idx="8"/>
          </p:nvPr>
        </p:nvSpPr>
        <p:spPr>
          <a:xfrm>
            <a:off x="4906147" y="4138965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120"/>
          <p:cNvSpPr txBox="1">
            <a:spLocks noGrp="1"/>
          </p:cNvSpPr>
          <p:nvPr>
            <p:ph type="subTitle" idx="9"/>
          </p:nvPr>
        </p:nvSpPr>
        <p:spPr>
          <a:xfrm>
            <a:off x="2692574" y="3773185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87" name="Google Shape;1187;p120"/>
          <p:cNvSpPr txBox="1">
            <a:spLocks noGrp="1"/>
          </p:cNvSpPr>
          <p:nvPr>
            <p:ph type="subTitle" idx="13"/>
          </p:nvPr>
        </p:nvSpPr>
        <p:spPr>
          <a:xfrm>
            <a:off x="4906295" y="3774166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88" name="Google Shape;1188;p1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28"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" name="Google Shape;1190;p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51926" y="-466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559554" y="-465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21"/>
          <p:cNvSpPr txBox="1">
            <a:spLocks noGrp="1"/>
          </p:cNvSpPr>
          <p:nvPr>
            <p:ph type="ctrTitle"/>
          </p:nvPr>
        </p:nvSpPr>
        <p:spPr>
          <a:xfrm flipH="1">
            <a:off x="540000" y="507400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5" name="Google Shape;1195;p1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3"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22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198" name="Google Shape;1198;p1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1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3421663" y="364835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1663" y="-58075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3"/>
          <p:cNvSpPr txBox="1">
            <a:spLocks noGrp="1"/>
          </p:cNvSpPr>
          <p:nvPr>
            <p:ph type="ctrTitle"/>
          </p:nvPr>
        </p:nvSpPr>
        <p:spPr>
          <a:xfrm flipH="1">
            <a:off x="2359650" y="1400650"/>
            <a:ext cx="44247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2378700" y="2530005"/>
            <a:ext cx="43866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CUSTOM_34"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23"/>
          <p:cNvSpPr txBox="1">
            <a:spLocks noGrp="1"/>
          </p:cNvSpPr>
          <p:nvPr>
            <p:ph type="ctrTitle"/>
          </p:nvPr>
        </p:nvSpPr>
        <p:spPr>
          <a:xfrm flipH="1">
            <a:off x="457200" y="1443030"/>
            <a:ext cx="2695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3" name="Google Shape;1203;p123"/>
          <p:cNvSpPr txBox="1"/>
          <p:nvPr/>
        </p:nvSpPr>
        <p:spPr>
          <a:xfrm>
            <a:off x="3390325" y="2006627"/>
            <a:ext cx="28182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</a:t>
            </a:r>
            <a:r>
              <a:rPr lang="ru"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ru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2"/>
              </a:rPr>
              <a:t>Slidesgo</a:t>
            </a:r>
            <a:r>
              <a:rPr lang="ru"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ru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/>
              </a:rPr>
              <a:t>Flaticon</a:t>
            </a:r>
            <a:r>
              <a:rPr lang="ru"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infographics &amp; images by </a:t>
            </a:r>
            <a:r>
              <a:rPr lang="ru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/>
              </a:rPr>
              <a:t>Freepik</a:t>
            </a:r>
            <a:endParaRPr sz="1200" b="0" i="0" u="none" strike="noStrike" cap="non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3716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highlight>
                  <a:srgbClr val="FFD80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0" i="0" u="none" strike="noStrike" cap="none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23"/>
          <p:cNvSpPr txBox="1">
            <a:spLocks noGrp="1"/>
          </p:cNvSpPr>
          <p:nvPr>
            <p:ph type="subTitle" idx="1"/>
          </p:nvPr>
        </p:nvSpPr>
        <p:spPr>
          <a:xfrm>
            <a:off x="457188" y="2038763"/>
            <a:ext cx="2695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pic>
        <p:nvPicPr>
          <p:cNvPr id="1205" name="Google Shape;1205;p1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5071778" y="-1374105"/>
            <a:ext cx="4072221" cy="3674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058749" y="2776786"/>
            <a:ext cx="4072221" cy="3674359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33"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24"/>
          <p:cNvSpPr txBox="1">
            <a:spLocks noGrp="1"/>
          </p:cNvSpPr>
          <p:nvPr>
            <p:ph type="ctrTitle"/>
          </p:nvPr>
        </p:nvSpPr>
        <p:spPr>
          <a:xfrm flipH="1">
            <a:off x="540000" y="455570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0" name="Google Shape;1210;p124"/>
          <p:cNvSpPr txBox="1">
            <a:spLocks noGrp="1"/>
          </p:cNvSpPr>
          <p:nvPr>
            <p:ph type="subTitle" idx="1"/>
          </p:nvPr>
        </p:nvSpPr>
        <p:spPr>
          <a:xfrm>
            <a:off x="2588100" y="2210650"/>
            <a:ext cx="3967800" cy="18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11" name="Google Shape;1211;p124">
            <a:hlinkClick r:id="rId2"/>
          </p:cNvPr>
          <p:cNvSpPr txBox="1">
            <a:spLocks noGrp="1"/>
          </p:cNvSpPr>
          <p:nvPr>
            <p:ph type="ctrTitle" idx="2"/>
          </p:nvPr>
        </p:nvSpPr>
        <p:spPr>
          <a:xfrm>
            <a:off x="3224100" y="1799442"/>
            <a:ext cx="26958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212" name="Google Shape;1212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7247964" y="32876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-984228" y="3207767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29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25"/>
          <p:cNvSpPr txBox="1">
            <a:spLocks noGrp="1"/>
          </p:cNvSpPr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217" name="Google Shape;1217;p1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770966" y="39734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1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918995" y="389356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769829" y="-21083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1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29394" y="-13091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1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5"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27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0" name="Google Shape;1230;p1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1"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1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1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1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"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Google Shape;1236;p1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1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1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9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subTitle" idx="1"/>
          </p:nvPr>
        </p:nvSpPr>
        <p:spPr>
          <a:xfrm>
            <a:off x="1398700" y="2910300"/>
            <a:ext cx="3486000" cy="17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ctrTitle"/>
          </p:nvPr>
        </p:nvSpPr>
        <p:spPr>
          <a:xfrm flipH="1">
            <a:off x="1372450" y="1886100"/>
            <a:ext cx="3486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 text 5">
  <p:cSld name="CUSTOM_4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subTitle" idx="1"/>
          </p:nvPr>
        </p:nvSpPr>
        <p:spPr>
          <a:xfrm>
            <a:off x="4390050" y="2938200"/>
            <a:ext cx="3405000" cy="17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 flipH="1">
            <a:off x="4114500" y="2004895"/>
            <a:ext cx="3956100" cy="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823501" y="-1143550"/>
            <a:ext cx="4655626" cy="42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11459" y="252380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3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ctrTitle" idx="2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1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ctrTitle" idx="3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4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ctrTitle" idx="5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6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/>
          <p:nvPr/>
        </p:nvSpPr>
        <p:spPr>
          <a:xfrm rot="5400000">
            <a:off x="2534502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6"/>
          <p:cNvSpPr/>
          <p:nvPr/>
        </p:nvSpPr>
        <p:spPr>
          <a:xfrm rot="5400000">
            <a:off x="3566117" y="27819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6"/>
          <p:cNvSpPr/>
          <p:nvPr/>
        </p:nvSpPr>
        <p:spPr>
          <a:xfrm rot="5400000">
            <a:off x="4584549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262630" y="2659235"/>
            <a:ext cx="2928524" cy="264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ctrTitle" idx="2"/>
          </p:nvPr>
        </p:nvSpPr>
        <p:spPr>
          <a:xfrm>
            <a:off x="3716190" y="206257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1"/>
          </p:nvPr>
        </p:nvSpPr>
        <p:spPr>
          <a:xfrm>
            <a:off x="3716190" y="2765019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ctrTitle" idx="3"/>
          </p:nvPr>
        </p:nvSpPr>
        <p:spPr>
          <a:xfrm>
            <a:off x="5910940" y="2066326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4"/>
          </p:nvPr>
        </p:nvSpPr>
        <p:spPr>
          <a:xfrm>
            <a:off x="5910940" y="2866007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ctrTitle" idx="5"/>
          </p:nvPr>
        </p:nvSpPr>
        <p:spPr>
          <a:xfrm>
            <a:off x="1521440" y="206258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6"/>
          </p:nvPr>
        </p:nvSpPr>
        <p:spPr>
          <a:xfrm>
            <a:off x="1479590" y="2765029"/>
            <a:ext cx="16539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3" name="Google Shape;14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3138825" y="3806025"/>
            <a:ext cx="2957125" cy="266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/>
          <p:nvPr/>
        </p:nvSpPr>
        <p:spPr>
          <a:xfrm>
            <a:off x="56536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584314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345894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364839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12641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145370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7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ctrTitle" idx="2"/>
          </p:nvPr>
        </p:nvSpPr>
        <p:spPr>
          <a:xfrm>
            <a:off x="3675800" y="1638900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3675813" y="2100350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ctrTitle" idx="3"/>
          </p:nvPr>
        </p:nvSpPr>
        <p:spPr>
          <a:xfrm>
            <a:off x="5921301" y="1628801"/>
            <a:ext cx="1818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4"/>
          </p:nvPr>
        </p:nvSpPr>
        <p:spPr>
          <a:xfrm>
            <a:off x="5898455" y="2074101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ctrTitle" idx="5"/>
          </p:nvPr>
        </p:nvSpPr>
        <p:spPr>
          <a:xfrm>
            <a:off x="1413972" y="1638900"/>
            <a:ext cx="1888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6"/>
          </p:nvPr>
        </p:nvSpPr>
        <p:spPr>
          <a:xfrm>
            <a:off x="1416400" y="2100350"/>
            <a:ext cx="18831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>
            <a:spLocks noGrp="1"/>
          </p:cNvSpPr>
          <p:nvPr>
            <p:ph type="ctrTitle" idx="7"/>
          </p:nvPr>
        </p:nvSpPr>
        <p:spPr>
          <a:xfrm>
            <a:off x="5920295" y="3212913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8"/>
          </p:nvPr>
        </p:nvSpPr>
        <p:spPr>
          <a:xfrm>
            <a:off x="5920252" y="3658212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ctrTitle" idx="9"/>
          </p:nvPr>
        </p:nvSpPr>
        <p:spPr>
          <a:xfrm>
            <a:off x="1413969" y="3212913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13"/>
          </p:nvPr>
        </p:nvSpPr>
        <p:spPr>
          <a:xfrm>
            <a:off x="1413926" y="3658212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ctrTitle" idx="14"/>
          </p:nvPr>
        </p:nvSpPr>
        <p:spPr>
          <a:xfrm>
            <a:off x="3675843" y="3212913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15"/>
          </p:nvPr>
        </p:nvSpPr>
        <p:spPr>
          <a:xfrm>
            <a:off x="3675800" y="3658212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1366875" y="17058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36077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36077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58486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58486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1366875" y="32637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0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ctrTitle"/>
          </p:nvPr>
        </p:nvSpPr>
        <p:spPr>
          <a:xfrm>
            <a:off x="1242600" y="183097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1"/>
          </p:nvPr>
        </p:nvSpPr>
        <p:spPr>
          <a:xfrm>
            <a:off x="3106675" y="2632418"/>
            <a:ext cx="2930700" cy="12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79" name="Google Shape;179;p1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0" name="Google Shape;18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" y="-96213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334325" y="266862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ctrTitle"/>
          </p:nvPr>
        </p:nvSpPr>
        <p:spPr>
          <a:xfrm>
            <a:off x="5225420" y="1852550"/>
            <a:ext cx="29652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1"/>
          </p:nvPr>
        </p:nvSpPr>
        <p:spPr>
          <a:xfrm>
            <a:off x="5242550" y="2648825"/>
            <a:ext cx="2930700" cy="12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86" name="Google Shape;18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112650" y="344875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80849" y="-92389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251655" y="39881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255350" y="1454625"/>
            <a:ext cx="6633300" cy="3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2336850" y="2792565"/>
            <a:ext cx="2085600" cy="11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4721650" y="2781757"/>
            <a:ext cx="2085600" cy="11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ctrTitle"/>
          </p:nvPr>
        </p:nvSpPr>
        <p:spPr>
          <a:xfrm flipH="1">
            <a:off x="4721600" y="462755"/>
            <a:ext cx="3673200" cy="1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ctrTitle" idx="3"/>
          </p:nvPr>
        </p:nvSpPr>
        <p:spPr>
          <a:xfrm>
            <a:off x="2229313" y="2629926"/>
            <a:ext cx="23007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ctrTitle" idx="4"/>
          </p:nvPr>
        </p:nvSpPr>
        <p:spPr>
          <a:xfrm>
            <a:off x="4572000" y="2629926"/>
            <a:ext cx="23847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/>
          <p:nvPr/>
        </p:nvSpPr>
        <p:spPr>
          <a:xfrm rot="5400000">
            <a:off x="2050488" y="1999184"/>
            <a:ext cx="2658200" cy="238480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1"/>
          <p:cNvSpPr/>
          <p:nvPr/>
        </p:nvSpPr>
        <p:spPr>
          <a:xfrm rot="5400000">
            <a:off x="4435288" y="1999174"/>
            <a:ext cx="2658200" cy="23848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subTitle" idx="1"/>
          </p:nvPr>
        </p:nvSpPr>
        <p:spPr>
          <a:xfrm>
            <a:off x="4838200" y="1496605"/>
            <a:ext cx="32427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subTitle" idx="2"/>
          </p:nvPr>
        </p:nvSpPr>
        <p:spPr>
          <a:xfrm>
            <a:off x="4838200" y="3792973"/>
            <a:ext cx="32427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ctrTitle" idx="3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ctrTitle" idx="4"/>
          </p:nvPr>
        </p:nvSpPr>
        <p:spPr>
          <a:xfrm>
            <a:off x="4838200" y="3626911"/>
            <a:ext cx="32427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04" name="Google Shape;20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675" y="-5334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4675" y="354977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/>
          <p:nvPr/>
        </p:nvSpPr>
        <p:spPr>
          <a:xfrm>
            <a:off x="4226350" y="2752750"/>
            <a:ext cx="4470600" cy="194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4226350" y="441872"/>
            <a:ext cx="4470600" cy="194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212" name="Google Shape;212;p23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3" name="Google Shape;213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0" y="21349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341285" y="-200131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ctrTitle"/>
          </p:nvPr>
        </p:nvSpPr>
        <p:spPr>
          <a:xfrm>
            <a:off x="1250675" y="299442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subTitle" idx="1"/>
          </p:nvPr>
        </p:nvSpPr>
        <p:spPr>
          <a:xfrm>
            <a:off x="3114750" y="3631076"/>
            <a:ext cx="29307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341286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44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>
            <a:spLocks noGrp="1"/>
          </p:cNvSpPr>
          <p:nvPr>
            <p:ph type="subTitle" idx="1"/>
          </p:nvPr>
        </p:nvSpPr>
        <p:spPr>
          <a:xfrm>
            <a:off x="1638300" y="3524733"/>
            <a:ext cx="13812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ubTitle" idx="2"/>
          </p:nvPr>
        </p:nvSpPr>
        <p:spPr>
          <a:xfrm>
            <a:off x="3104700" y="3514233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subTitle" idx="3"/>
          </p:nvPr>
        </p:nvSpPr>
        <p:spPr>
          <a:xfrm>
            <a:off x="4571100" y="3511408"/>
            <a:ext cx="13812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4"/>
          </p:nvPr>
        </p:nvSpPr>
        <p:spPr>
          <a:xfrm>
            <a:off x="6023400" y="3529870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ubTitle" idx="5"/>
          </p:nvPr>
        </p:nvSpPr>
        <p:spPr>
          <a:xfrm>
            <a:off x="1638300" y="3196233"/>
            <a:ext cx="1397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6"/>
          </p:nvPr>
        </p:nvSpPr>
        <p:spPr>
          <a:xfrm>
            <a:off x="3104700" y="3196233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subTitle" idx="7"/>
          </p:nvPr>
        </p:nvSpPr>
        <p:spPr>
          <a:xfrm>
            <a:off x="4571999" y="3196233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8"/>
          </p:nvPr>
        </p:nvSpPr>
        <p:spPr>
          <a:xfrm>
            <a:off x="6037498" y="3196233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45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36" name="Google Shape;23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 txBox="1">
            <a:spLocks noGrp="1"/>
          </p:cNvSpPr>
          <p:nvPr>
            <p:ph type="subTitle" idx="1"/>
          </p:nvPr>
        </p:nvSpPr>
        <p:spPr>
          <a:xfrm>
            <a:off x="540000" y="3527280"/>
            <a:ext cx="13812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ubTitle" idx="2"/>
          </p:nvPr>
        </p:nvSpPr>
        <p:spPr>
          <a:xfrm>
            <a:off x="2741438" y="2077288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subTitle" idx="3"/>
          </p:nvPr>
        </p:nvSpPr>
        <p:spPr>
          <a:xfrm>
            <a:off x="5033512" y="3516526"/>
            <a:ext cx="13812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4"/>
          </p:nvPr>
        </p:nvSpPr>
        <p:spPr>
          <a:xfrm>
            <a:off x="7214825" y="2077856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subTitle" idx="5"/>
          </p:nvPr>
        </p:nvSpPr>
        <p:spPr>
          <a:xfrm>
            <a:off x="532050" y="3198780"/>
            <a:ext cx="1397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3" name="Google Shape;243;p26"/>
          <p:cNvSpPr txBox="1">
            <a:spLocks noGrp="1"/>
          </p:cNvSpPr>
          <p:nvPr>
            <p:ph type="subTitle" idx="6"/>
          </p:nvPr>
        </p:nvSpPr>
        <p:spPr>
          <a:xfrm>
            <a:off x="2749388" y="1759288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4" name="Google Shape;244;p26"/>
          <p:cNvSpPr txBox="1">
            <a:spLocks noGrp="1"/>
          </p:cNvSpPr>
          <p:nvPr>
            <p:ph type="subTitle" idx="7"/>
          </p:nvPr>
        </p:nvSpPr>
        <p:spPr>
          <a:xfrm>
            <a:off x="5033512" y="3201351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5" name="Google Shape;245;p26"/>
          <p:cNvSpPr txBox="1">
            <a:spLocks noGrp="1"/>
          </p:cNvSpPr>
          <p:nvPr>
            <p:ph type="subTitle" idx="8"/>
          </p:nvPr>
        </p:nvSpPr>
        <p:spPr>
          <a:xfrm>
            <a:off x="7222775" y="1765255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6" name="Google Shape;246;p26"/>
          <p:cNvSpPr/>
          <p:nvPr/>
        </p:nvSpPr>
        <p:spPr>
          <a:xfrm>
            <a:off x="2774288" y="2968200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5058412" y="1896175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7247675" y="2968200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564900" y="1896175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46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53" name="Google Shape;253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>
            <a:spLocks noGrp="1"/>
          </p:cNvSpPr>
          <p:nvPr>
            <p:ph type="subTitle" idx="1"/>
          </p:nvPr>
        </p:nvSpPr>
        <p:spPr>
          <a:xfrm>
            <a:off x="871700" y="2932300"/>
            <a:ext cx="13656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7"/>
          <p:cNvSpPr txBox="1">
            <a:spLocks noGrp="1"/>
          </p:cNvSpPr>
          <p:nvPr>
            <p:ph type="subTitle" idx="2"/>
          </p:nvPr>
        </p:nvSpPr>
        <p:spPr>
          <a:xfrm>
            <a:off x="2957400" y="2914675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7"/>
          <p:cNvSpPr txBox="1">
            <a:spLocks noGrp="1"/>
          </p:cNvSpPr>
          <p:nvPr>
            <p:ph type="subTitle" idx="3"/>
          </p:nvPr>
        </p:nvSpPr>
        <p:spPr>
          <a:xfrm>
            <a:off x="5026550" y="2911563"/>
            <a:ext cx="13812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7"/>
          <p:cNvSpPr txBox="1">
            <a:spLocks noGrp="1"/>
          </p:cNvSpPr>
          <p:nvPr>
            <p:ph type="subTitle" idx="4"/>
          </p:nvPr>
        </p:nvSpPr>
        <p:spPr>
          <a:xfrm>
            <a:off x="7080700" y="2906381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7"/>
          <p:cNvSpPr txBox="1">
            <a:spLocks noGrp="1"/>
          </p:cNvSpPr>
          <p:nvPr>
            <p:ph type="subTitle" idx="5"/>
          </p:nvPr>
        </p:nvSpPr>
        <p:spPr>
          <a:xfrm>
            <a:off x="871700" y="2603800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0" name="Google Shape;260;p27"/>
          <p:cNvSpPr txBox="1">
            <a:spLocks noGrp="1"/>
          </p:cNvSpPr>
          <p:nvPr>
            <p:ph type="subTitle" idx="6"/>
          </p:nvPr>
        </p:nvSpPr>
        <p:spPr>
          <a:xfrm>
            <a:off x="2957400" y="2596675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1" name="Google Shape;261;p27"/>
          <p:cNvSpPr txBox="1">
            <a:spLocks noGrp="1"/>
          </p:cNvSpPr>
          <p:nvPr>
            <p:ph type="subTitle" idx="7"/>
          </p:nvPr>
        </p:nvSpPr>
        <p:spPr>
          <a:xfrm>
            <a:off x="5027449" y="2596388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2" name="Google Shape;262;p27"/>
          <p:cNvSpPr txBox="1">
            <a:spLocks noGrp="1"/>
          </p:cNvSpPr>
          <p:nvPr>
            <p:ph type="subTitle" idx="8"/>
          </p:nvPr>
        </p:nvSpPr>
        <p:spPr>
          <a:xfrm>
            <a:off x="7094798" y="2593780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4824854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7"/>
          <p:cNvSpPr/>
          <p:nvPr/>
        </p:nvSpPr>
        <p:spPr>
          <a:xfrm>
            <a:off x="676400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7"/>
          <p:cNvSpPr/>
          <p:nvPr/>
        </p:nvSpPr>
        <p:spPr>
          <a:xfrm>
            <a:off x="2762097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7"/>
          <p:cNvSpPr/>
          <p:nvPr/>
        </p:nvSpPr>
        <p:spPr>
          <a:xfrm>
            <a:off x="6885386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7"/>
          <p:cNvSpPr/>
          <p:nvPr/>
        </p:nvSpPr>
        <p:spPr>
          <a:xfrm>
            <a:off x="457200" y="1669026"/>
            <a:ext cx="767128" cy="663708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7"/>
          <p:cNvSpPr/>
          <p:nvPr/>
        </p:nvSpPr>
        <p:spPr>
          <a:xfrm>
            <a:off x="2548551" y="1671756"/>
            <a:ext cx="767128" cy="663708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7"/>
          <p:cNvSpPr/>
          <p:nvPr/>
        </p:nvSpPr>
        <p:spPr>
          <a:xfrm>
            <a:off x="4618345" y="1663035"/>
            <a:ext cx="767128" cy="663708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6684933" y="1667766"/>
            <a:ext cx="767128" cy="663708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ctrTitle"/>
          </p:nvPr>
        </p:nvSpPr>
        <p:spPr>
          <a:xfrm flipH="1">
            <a:off x="1187500" y="445025"/>
            <a:ext cx="6784500" cy="17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75" name="Google Shape;27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9" name="Google Shape;279;p29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80" name="Google Shape;28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47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0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subTitle" idx="1"/>
          </p:nvPr>
        </p:nvSpPr>
        <p:spPr>
          <a:xfrm>
            <a:off x="905500" y="2764675"/>
            <a:ext cx="1438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subTitle" idx="2"/>
          </p:nvPr>
        </p:nvSpPr>
        <p:spPr>
          <a:xfrm>
            <a:off x="2896725" y="2761596"/>
            <a:ext cx="1397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0"/>
          <p:cNvSpPr txBox="1">
            <a:spLocks noGrp="1"/>
          </p:cNvSpPr>
          <p:nvPr>
            <p:ph type="subTitle" idx="3"/>
          </p:nvPr>
        </p:nvSpPr>
        <p:spPr>
          <a:xfrm>
            <a:off x="4879150" y="2761049"/>
            <a:ext cx="1381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30"/>
          <p:cNvSpPr txBox="1">
            <a:spLocks noGrp="1"/>
          </p:cNvSpPr>
          <p:nvPr>
            <p:ph type="subTitle" idx="4"/>
          </p:nvPr>
        </p:nvSpPr>
        <p:spPr>
          <a:xfrm>
            <a:off x="6833675" y="2760900"/>
            <a:ext cx="1397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0"/>
          <p:cNvSpPr txBox="1">
            <a:spLocks noGrp="1"/>
          </p:cNvSpPr>
          <p:nvPr>
            <p:ph type="subTitle" idx="5"/>
          </p:nvPr>
        </p:nvSpPr>
        <p:spPr>
          <a:xfrm>
            <a:off x="926600" y="2449250"/>
            <a:ext cx="14385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0" name="Google Shape;290;p30"/>
          <p:cNvSpPr txBox="1">
            <a:spLocks noGrp="1"/>
          </p:cNvSpPr>
          <p:nvPr>
            <p:ph type="subTitle" idx="6"/>
          </p:nvPr>
        </p:nvSpPr>
        <p:spPr>
          <a:xfrm>
            <a:off x="2896724" y="2443588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1" name="Google Shape;291;p30"/>
          <p:cNvSpPr txBox="1">
            <a:spLocks noGrp="1"/>
          </p:cNvSpPr>
          <p:nvPr>
            <p:ph type="subTitle" idx="7"/>
          </p:nvPr>
        </p:nvSpPr>
        <p:spPr>
          <a:xfrm>
            <a:off x="4880055" y="2445872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2" name="Google Shape;292;p30"/>
          <p:cNvSpPr txBox="1">
            <a:spLocks noGrp="1"/>
          </p:cNvSpPr>
          <p:nvPr>
            <p:ph type="subTitle" idx="8"/>
          </p:nvPr>
        </p:nvSpPr>
        <p:spPr>
          <a:xfrm>
            <a:off x="6847773" y="2448299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3" name="Google Shape;293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6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5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9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3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4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5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48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>
            <a:spLocks noGrp="1"/>
          </p:cNvSpPr>
          <p:nvPr>
            <p:ph type="ctrTitle"/>
          </p:nvPr>
        </p:nvSpPr>
        <p:spPr>
          <a:xfrm flipH="1">
            <a:off x="540000" y="448619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96" name="Google Shape;296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 txBox="1">
            <a:spLocks noGrp="1"/>
          </p:cNvSpPr>
          <p:nvPr>
            <p:ph type="subTitle" idx="1"/>
          </p:nvPr>
        </p:nvSpPr>
        <p:spPr>
          <a:xfrm>
            <a:off x="1526019" y="2570265"/>
            <a:ext cx="18129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1"/>
          <p:cNvSpPr txBox="1">
            <a:spLocks noGrp="1"/>
          </p:cNvSpPr>
          <p:nvPr>
            <p:ph type="subTitle" idx="2"/>
          </p:nvPr>
        </p:nvSpPr>
        <p:spPr>
          <a:xfrm>
            <a:off x="3635401" y="2570272"/>
            <a:ext cx="1873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1"/>
          <p:cNvSpPr txBox="1">
            <a:spLocks noGrp="1"/>
          </p:cNvSpPr>
          <p:nvPr>
            <p:ph type="subTitle" idx="3"/>
          </p:nvPr>
        </p:nvSpPr>
        <p:spPr>
          <a:xfrm>
            <a:off x="5797968" y="2559605"/>
            <a:ext cx="18507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1"/>
          <p:cNvSpPr txBox="1">
            <a:spLocks noGrp="1"/>
          </p:cNvSpPr>
          <p:nvPr>
            <p:ph type="subTitle" idx="4"/>
          </p:nvPr>
        </p:nvSpPr>
        <p:spPr>
          <a:xfrm>
            <a:off x="1526019" y="3166668"/>
            <a:ext cx="18129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1" name="Google Shape;301;p31"/>
          <p:cNvSpPr txBox="1">
            <a:spLocks noGrp="1"/>
          </p:cNvSpPr>
          <p:nvPr>
            <p:ph type="subTitle" idx="5"/>
          </p:nvPr>
        </p:nvSpPr>
        <p:spPr>
          <a:xfrm>
            <a:off x="3646051" y="3166668"/>
            <a:ext cx="18519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2" name="Google Shape;302;p31"/>
          <p:cNvSpPr txBox="1">
            <a:spLocks noGrp="1"/>
          </p:cNvSpPr>
          <p:nvPr>
            <p:ph type="subTitle" idx="6"/>
          </p:nvPr>
        </p:nvSpPr>
        <p:spPr>
          <a:xfrm>
            <a:off x="5797968" y="3170098"/>
            <a:ext cx="18507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3" name="Google Shape;303;p31"/>
          <p:cNvSpPr/>
          <p:nvPr/>
        </p:nvSpPr>
        <p:spPr>
          <a:xfrm rot="5400000">
            <a:off x="10770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1"/>
          <p:cNvSpPr/>
          <p:nvPr/>
        </p:nvSpPr>
        <p:spPr>
          <a:xfrm rot="5400000">
            <a:off x="321671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1"/>
          <p:cNvSpPr/>
          <p:nvPr/>
        </p:nvSpPr>
        <p:spPr>
          <a:xfrm rot="5400000">
            <a:off x="53563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49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25279" y="-469300"/>
            <a:ext cx="3071650" cy="27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605746" y="-468167"/>
            <a:ext cx="3071650" cy="2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2"/>
          <p:cNvSpPr txBox="1">
            <a:spLocks noGrp="1"/>
          </p:cNvSpPr>
          <p:nvPr>
            <p:ph type="ctrTitle"/>
          </p:nvPr>
        </p:nvSpPr>
        <p:spPr>
          <a:xfrm flipH="1">
            <a:off x="457200" y="452225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1" name="Google Shape;311;p32"/>
          <p:cNvSpPr txBox="1">
            <a:spLocks noGrp="1"/>
          </p:cNvSpPr>
          <p:nvPr>
            <p:ph type="subTitle" idx="1"/>
          </p:nvPr>
        </p:nvSpPr>
        <p:spPr>
          <a:xfrm>
            <a:off x="560206" y="2951258"/>
            <a:ext cx="2386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subTitle" idx="2"/>
          </p:nvPr>
        </p:nvSpPr>
        <p:spPr>
          <a:xfrm>
            <a:off x="3390622" y="2951265"/>
            <a:ext cx="2380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subTitle" idx="3"/>
          </p:nvPr>
        </p:nvSpPr>
        <p:spPr>
          <a:xfrm>
            <a:off x="6232531" y="2953683"/>
            <a:ext cx="2367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subTitle" idx="4"/>
          </p:nvPr>
        </p:nvSpPr>
        <p:spPr>
          <a:xfrm>
            <a:off x="560200" y="3571274"/>
            <a:ext cx="23865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5" name="Google Shape;315;p32"/>
          <p:cNvSpPr txBox="1">
            <a:spLocks noGrp="1"/>
          </p:cNvSpPr>
          <p:nvPr>
            <p:ph type="subTitle" idx="5"/>
          </p:nvPr>
        </p:nvSpPr>
        <p:spPr>
          <a:xfrm>
            <a:off x="3404151" y="3571274"/>
            <a:ext cx="23535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6" name="Google Shape;316;p32"/>
          <p:cNvSpPr txBox="1">
            <a:spLocks noGrp="1"/>
          </p:cNvSpPr>
          <p:nvPr>
            <p:ph type="subTitle" idx="6"/>
          </p:nvPr>
        </p:nvSpPr>
        <p:spPr>
          <a:xfrm>
            <a:off x="6232531" y="3561605"/>
            <a:ext cx="2367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7" name="Google Shape;317;p32"/>
          <p:cNvSpPr txBox="1">
            <a:spLocks noGrp="1"/>
          </p:cNvSpPr>
          <p:nvPr>
            <p:ph type="subTitle" idx="7"/>
          </p:nvPr>
        </p:nvSpPr>
        <p:spPr>
          <a:xfrm>
            <a:off x="540000" y="2580087"/>
            <a:ext cx="23865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8" name="Google Shape;318;p32"/>
          <p:cNvSpPr txBox="1">
            <a:spLocks noGrp="1"/>
          </p:cNvSpPr>
          <p:nvPr>
            <p:ph type="subTitle" idx="8"/>
          </p:nvPr>
        </p:nvSpPr>
        <p:spPr>
          <a:xfrm>
            <a:off x="3384649" y="2580087"/>
            <a:ext cx="23535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9" name="Google Shape;319;p32"/>
          <p:cNvSpPr txBox="1">
            <a:spLocks noGrp="1"/>
          </p:cNvSpPr>
          <p:nvPr>
            <p:ph type="subTitle" idx="9"/>
          </p:nvPr>
        </p:nvSpPr>
        <p:spPr>
          <a:xfrm>
            <a:off x="6212900" y="2583512"/>
            <a:ext cx="2367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20" name="Google Shape;320;p32"/>
          <p:cNvSpPr/>
          <p:nvPr/>
        </p:nvSpPr>
        <p:spPr>
          <a:xfrm>
            <a:off x="6120000" y="2551773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2"/>
          <p:cNvSpPr/>
          <p:nvPr/>
        </p:nvSpPr>
        <p:spPr>
          <a:xfrm>
            <a:off x="3291900" y="2551782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2"/>
          <p:cNvSpPr/>
          <p:nvPr/>
        </p:nvSpPr>
        <p:spPr>
          <a:xfrm>
            <a:off x="463800" y="2551773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6123563" y="3619448"/>
            <a:ext cx="2553300" cy="34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467363" y="3619448"/>
            <a:ext cx="2553300" cy="34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25" name="Google Shape;325;p32"/>
          <p:cNvSpPr txBox="1"/>
          <p:nvPr/>
        </p:nvSpPr>
        <p:spPr>
          <a:xfrm>
            <a:off x="3295463" y="3619454"/>
            <a:ext cx="2553300" cy="3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26" name="Google Shape;326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4">
  <p:cSld name="CUSTOM_17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8926" y="4150897"/>
            <a:ext cx="1414025" cy="12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967964" y="4293802"/>
            <a:ext cx="1414025" cy="12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8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325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-38650"/>
            <a:ext cx="3300524" cy="29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843475" y="0"/>
            <a:ext cx="3300524" cy="29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4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0" name="Google Shape;34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6">
  <p:cSld name="CUSTOM_19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71524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972867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7" name="Google Shape;347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4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>
            <a:spLocks noGrp="1"/>
          </p:cNvSpPr>
          <p:nvPr>
            <p:ph type="ctrTitle"/>
          </p:nvPr>
        </p:nvSpPr>
        <p:spPr>
          <a:xfrm flipH="1">
            <a:off x="457200" y="44438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50" name="Google Shape;35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25279" y="-316900"/>
            <a:ext cx="3071650" cy="27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605746" y="-315767"/>
            <a:ext cx="3071650" cy="2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>
            <a:spLocks noGrp="1"/>
          </p:cNvSpPr>
          <p:nvPr>
            <p:ph type="ctrTitle"/>
          </p:nvPr>
        </p:nvSpPr>
        <p:spPr>
          <a:xfrm flipH="1">
            <a:off x="540000" y="441718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50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8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0" name="Google Shape;360;p38"/>
          <p:cNvSpPr txBox="1">
            <a:spLocks noGrp="1"/>
          </p:cNvSpPr>
          <p:nvPr>
            <p:ph type="subTitle" idx="1"/>
          </p:nvPr>
        </p:nvSpPr>
        <p:spPr>
          <a:xfrm>
            <a:off x="1203833" y="2719326"/>
            <a:ext cx="2240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8"/>
          <p:cNvSpPr txBox="1">
            <a:spLocks noGrp="1"/>
          </p:cNvSpPr>
          <p:nvPr>
            <p:ph type="subTitle" idx="2"/>
          </p:nvPr>
        </p:nvSpPr>
        <p:spPr>
          <a:xfrm>
            <a:off x="4766489" y="3583682"/>
            <a:ext cx="2299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38"/>
          <p:cNvSpPr txBox="1">
            <a:spLocks noGrp="1"/>
          </p:cNvSpPr>
          <p:nvPr>
            <p:ph type="subTitle" idx="3"/>
          </p:nvPr>
        </p:nvSpPr>
        <p:spPr>
          <a:xfrm>
            <a:off x="4772499" y="1802770"/>
            <a:ext cx="2299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38"/>
          <p:cNvSpPr txBox="1">
            <a:spLocks noGrp="1"/>
          </p:cNvSpPr>
          <p:nvPr>
            <p:ph type="subTitle" idx="4"/>
          </p:nvPr>
        </p:nvSpPr>
        <p:spPr>
          <a:xfrm>
            <a:off x="1203833" y="2196338"/>
            <a:ext cx="2240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4" name="Google Shape;364;p38"/>
          <p:cNvSpPr txBox="1">
            <a:spLocks noGrp="1"/>
          </p:cNvSpPr>
          <p:nvPr>
            <p:ph type="subTitle" idx="5"/>
          </p:nvPr>
        </p:nvSpPr>
        <p:spPr>
          <a:xfrm>
            <a:off x="4798042" y="3079150"/>
            <a:ext cx="2273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5" name="Google Shape;365;p38"/>
          <p:cNvSpPr txBox="1">
            <a:spLocks noGrp="1"/>
          </p:cNvSpPr>
          <p:nvPr>
            <p:ph type="subTitle" idx="6"/>
          </p:nvPr>
        </p:nvSpPr>
        <p:spPr>
          <a:xfrm>
            <a:off x="4772499" y="1272083"/>
            <a:ext cx="2299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6" name="Google Shape;366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6">
  <p:cSld name="CUSTOM_5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>
            <a:spLocks noGrp="1"/>
          </p:cNvSpPr>
          <p:nvPr>
            <p:ph type="ctrTitle"/>
          </p:nvPr>
        </p:nvSpPr>
        <p:spPr>
          <a:xfrm flipH="1">
            <a:off x="457200" y="43704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69" name="Google Shape;369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440291" y="39138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94051" y="39138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540059" y="-58607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96724" y="-59024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9"/>
          <p:cNvSpPr txBox="1">
            <a:spLocks noGrp="1"/>
          </p:cNvSpPr>
          <p:nvPr>
            <p:ph type="subTitle" idx="1"/>
          </p:nvPr>
        </p:nvSpPr>
        <p:spPr>
          <a:xfrm>
            <a:off x="672350" y="1887930"/>
            <a:ext cx="19566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39"/>
          <p:cNvSpPr txBox="1">
            <a:spLocks noGrp="1"/>
          </p:cNvSpPr>
          <p:nvPr>
            <p:ph type="subTitle" idx="2"/>
          </p:nvPr>
        </p:nvSpPr>
        <p:spPr>
          <a:xfrm>
            <a:off x="3580500" y="3409864"/>
            <a:ext cx="19566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subTitle" idx="3"/>
          </p:nvPr>
        </p:nvSpPr>
        <p:spPr>
          <a:xfrm>
            <a:off x="6515100" y="1895625"/>
            <a:ext cx="1934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subTitle" idx="4"/>
          </p:nvPr>
        </p:nvSpPr>
        <p:spPr>
          <a:xfrm>
            <a:off x="683450" y="1561974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7" name="Google Shape;377;p39"/>
          <p:cNvSpPr txBox="1">
            <a:spLocks noGrp="1"/>
          </p:cNvSpPr>
          <p:nvPr>
            <p:ph type="subTitle" idx="5"/>
          </p:nvPr>
        </p:nvSpPr>
        <p:spPr>
          <a:xfrm>
            <a:off x="3591600" y="3070826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8" name="Google Shape;378;p39"/>
          <p:cNvSpPr txBox="1">
            <a:spLocks noGrp="1"/>
          </p:cNvSpPr>
          <p:nvPr>
            <p:ph type="subTitle" idx="6"/>
          </p:nvPr>
        </p:nvSpPr>
        <p:spPr>
          <a:xfrm>
            <a:off x="6515100" y="1561974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9" name="Google Shape;379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7">
  <p:cSld name="CUSTOM_52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>
            <a:spLocks noGrp="1"/>
          </p:cNvSpPr>
          <p:nvPr>
            <p:ph type="ctrTitle"/>
          </p:nvPr>
        </p:nvSpPr>
        <p:spPr>
          <a:xfrm flipH="1">
            <a:off x="457200" y="437050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82" name="Google Shape;38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0"/>
          <p:cNvSpPr txBox="1">
            <a:spLocks noGrp="1"/>
          </p:cNvSpPr>
          <p:nvPr>
            <p:ph type="subTitle" idx="1"/>
          </p:nvPr>
        </p:nvSpPr>
        <p:spPr>
          <a:xfrm>
            <a:off x="1700600" y="2921393"/>
            <a:ext cx="13953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40"/>
          <p:cNvSpPr txBox="1">
            <a:spLocks noGrp="1"/>
          </p:cNvSpPr>
          <p:nvPr>
            <p:ph type="subTitle" idx="2"/>
          </p:nvPr>
        </p:nvSpPr>
        <p:spPr>
          <a:xfrm>
            <a:off x="1553500" y="2529762"/>
            <a:ext cx="1643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85" name="Google Shape;385;p40"/>
          <p:cNvSpPr txBox="1">
            <a:spLocks noGrp="1"/>
          </p:cNvSpPr>
          <p:nvPr>
            <p:ph type="subTitle" idx="3"/>
          </p:nvPr>
        </p:nvSpPr>
        <p:spPr>
          <a:xfrm>
            <a:off x="1691000" y="2027255"/>
            <a:ext cx="13953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subTitle" idx="4"/>
          </p:nvPr>
        </p:nvSpPr>
        <p:spPr>
          <a:xfrm>
            <a:off x="5929000" y="2926550"/>
            <a:ext cx="1643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40"/>
          <p:cNvSpPr txBox="1">
            <a:spLocks noGrp="1"/>
          </p:cNvSpPr>
          <p:nvPr>
            <p:ph type="subTitle" idx="5"/>
          </p:nvPr>
        </p:nvSpPr>
        <p:spPr>
          <a:xfrm>
            <a:off x="5905750" y="2518950"/>
            <a:ext cx="16896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88" name="Google Shape;388;p40"/>
          <p:cNvSpPr txBox="1">
            <a:spLocks noGrp="1"/>
          </p:cNvSpPr>
          <p:nvPr>
            <p:ph type="subTitle" idx="6"/>
          </p:nvPr>
        </p:nvSpPr>
        <p:spPr>
          <a:xfrm>
            <a:off x="6001300" y="2032688"/>
            <a:ext cx="14985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89" name="Google Shape;389;p40"/>
          <p:cNvSpPr txBox="1">
            <a:spLocks noGrp="1"/>
          </p:cNvSpPr>
          <p:nvPr>
            <p:ph type="subTitle" idx="7"/>
          </p:nvPr>
        </p:nvSpPr>
        <p:spPr>
          <a:xfrm>
            <a:off x="3768500" y="3407943"/>
            <a:ext cx="1606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40"/>
          <p:cNvSpPr txBox="1">
            <a:spLocks noGrp="1"/>
          </p:cNvSpPr>
          <p:nvPr>
            <p:ph type="subTitle" idx="8"/>
          </p:nvPr>
        </p:nvSpPr>
        <p:spPr>
          <a:xfrm>
            <a:off x="3604790" y="3039918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91" name="Google Shape;391;p40"/>
          <p:cNvSpPr txBox="1">
            <a:spLocks noGrp="1"/>
          </p:cNvSpPr>
          <p:nvPr>
            <p:ph type="subTitle" idx="9"/>
          </p:nvPr>
        </p:nvSpPr>
        <p:spPr>
          <a:xfrm>
            <a:off x="3604790" y="2529480"/>
            <a:ext cx="1934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3577850" y="1722475"/>
            <a:ext cx="1988100" cy="2905200"/>
          </a:xfrm>
          <a:prstGeom prst="rect">
            <a:avLst/>
          </a:prstGeom>
          <a:solidFill>
            <a:srgbClr val="FFFFFF">
              <a:alpha val="11764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0"/>
          <p:cNvSpPr/>
          <p:nvPr/>
        </p:nvSpPr>
        <p:spPr>
          <a:xfrm>
            <a:off x="5756500" y="1177900"/>
            <a:ext cx="1988100" cy="2905200"/>
          </a:xfrm>
          <a:prstGeom prst="rect">
            <a:avLst/>
          </a:prstGeom>
          <a:solidFill>
            <a:srgbClr val="FFFFFF">
              <a:alpha val="11764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0"/>
          <p:cNvSpPr/>
          <p:nvPr/>
        </p:nvSpPr>
        <p:spPr>
          <a:xfrm>
            <a:off x="1399400" y="1177900"/>
            <a:ext cx="1988100" cy="2905200"/>
          </a:xfrm>
          <a:prstGeom prst="rect">
            <a:avLst/>
          </a:prstGeom>
          <a:solidFill>
            <a:srgbClr val="FFFFFF">
              <a:alpha val="11764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1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36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ctrTitle"/>
          </p:nvPr>
        </p:nvSpPr>
        <p:spPr>
          <a:xfrm>
            <a:off x="657228" y="1778585"/>
            <a:ext cx="1959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657228" y="2252441"/>
            <a:ext cx="195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2"/>
          </p:nvPr>
        </p:nvSpPr>
        <p:spPr>
          <a:xfrm>
            <a:off x="693636" y="3580934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>
            <a:off x="693636" y="4036206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4"/>
          </p:nvPr>
        </p:nvSpPr>
        <p:spPr>
          <a:xfrm>
            <a:off x="3207532" y="1784778"/>
            <a:ext cx="1799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5"/>
          </p:nvPr>
        </p:nvSpPr>
        <p:spPr>
          <a:xfrm>
            <a:off x="3188332" y="2252437"/>
            <a:ext cx="18381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ctrTitle" idx="6"/>
          </p:nvPr>
        </p:nvSpPr>
        <p:spPr>
          <a:xfrm>
            <a:off x="3233530" y="358093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7"/>
          </p:nvPr>
        </p:nvSpPr>
        <p:spPr>
          <a:xfrm>
            <a:off x="3157180" y="4036206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ctrTitle" idx="8"/>
          </p:nvPr>
        </p:nvSpPr>
        <p:spPr>
          <a:xfrm>
            <a:off x="579450" y="401450"/>
            <a:ext cx="45930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 idx="9"/>
          </p:nvPr>
        </p:nvSpPr>
        <p:spPr>
          <a:xfrm>
            <a:off x="683628" y="1358010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 idx="13"/>
          </p:nvPr>
        </p:nvSpPr>
        <p:spPr>
          <a:xfrm>
            <a:off x="693636" y="3141768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 idx="14"/>
          </p:nvPr>
        </p:nvSpPr>
        <p:spPr>
          <a:xfrm>
            <a:off x="3180682" y="1370400"/>
            <a:ext cx="1853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title" idx="15"/>
          </p:nvPr>
        </p:nvSpPr>
        <p:spPr>
          <a:xfrm>
            <a:off x="3233530" y="314177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pic>
        <p:nvPicPr>
          <p:cNvPr id="50" name="Google Shape;5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341276" y="2195283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341276" y="-48298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/>
          <p:nvPr/>
        </p:nvSpPr>
        <p:spPr>
          <a:xfrm>
            <a:off x="3042082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581586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579457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3045130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8">
  <p:cSld name="CUSTOM_54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"/>
          <p:cNvSpPr txBox="1">
            <a:spLocks noGrp="1"/>
          </p:cNvSpPr>
          <p:nvPr>
            <p:ph type="subTitle" idx="1"/>
          </p:nvPr>
        </p:nvSpPr>
        <p:spPr>
          <a:xfrm>
            <a:off x="974900" y="3744804"/>
            <a:ext cx="2157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41"/>
          <p:cNvSpPr txBox="1">
            <a:spLocks noGrp="1"/>
          </p:cNvSpPr>
          <p:nvPr>
            <p:ph type="subTitle" idx="2"/>
          </p:nvPr>
        </p:nvSpPr>
        <p:spPr>
          <a:xfrm>
            <a:off x="3554325" y="3744826"/>
            <a:ext cx="21447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41"/>
          <p:cNvSpPr txBox="1">
            <a:spLocks noGrp="1"/>
          </p:cNvSpPr>
          <p:nvPr>
            <p:ph type="subTitle" idx="3"/>
          </p:nvPr>
        </p:nvSpPr>
        <p:spPr>
          <a:xfrm>
            <a:off x="6002400" y="3747226"/>
            <a:ext cx="21447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41"/>
          <p:cNvSpPr txBox="1">
            <a:spLocks noGrp="1"/>
          </p:cNvSpPr>
          <p:nvPr>
            <p:ph type="subTitle" idx="4"/>
          </p:nvPr>
        </p:nvSpPr>
        <p:spPr>
          <a:xfrm>
            <a:off x="965900" y="3428412"/>
            <a:ext cx="2175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02" name="Google Shape;402;p41"/>
          <p:cNvSpPr txBox="1">
            <a:spLocks noGrp="1"/>
          </p:cNvSpPr>
          <p:nvPr>
            <p:ph type="subTitle" idx="5"/>
          </p:nvPr>
        </p:nvSpPr>
        <p:spPr>
          <a:xfrm>
            <a:off x="3566479" y="3439312"/>
            <a:ext cx="21447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03" name="Google Shape;403;p41"/>
          <p:cNvSpPr txBox="1">
            <a:spLocks noGrp="1"/>
          </p:cNvSpPr>
          <p:nvPr>
            <p:ph type="subTitle" idx="6"/>
          </p:nvPr>
        </p:nvSpPr>
        <p:spPr>
          <a:xfrm>
            <a:off x="5987250" y="3439300"/>
            <a:ext cx="2175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404" name="Google Shape;404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1"/>
          <p:cNvSpPr txBox="1">
            <a:spLocks noGrp="1"/>
          </p:cNvSpPr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9" name="Google Shape;409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"/>
          <p:cNvSpPr txBox="1">
            <a:spLocks noGrp="1"/>
          </p:cNvSpPr>
          <p:nvPr>
            <p:ph type="subTitle" idx="1"/>
          </p:nvPr>
        </p:nvSpPr>
        <p:spPr>
          <a:xfrm>
            <a:off x="2101725" y="3712858"/>
            <a:ext cx="2175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42"/>
          <p:cNvSpPr txBox="1">
            <a:spLocks noGrp="1"/>
          </p:cNvSpPr>
          <p:nvPr>
            <p:ph type="subTitle" idx="2"/>
          </p:nvPr>
        </p:nvSpPr>
        <p:spPr>
          <a:xfrm>
            <a:off x="4789400" y="3715662"/>
            <a:ext cx="2175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42"/>
          <p:cNvSpPr txBox="1">
            <a:spLocks noGrp="1"/>
          </p:cNvSpPr>
          <p:nvPr>
            <p:ph type="subTitle" idx="3"/>
          </p:nvPr>
        </p:nvSpPr>
        <p:spPr>
          <a:xfrm>
            <a:off x="2101725" y="3396845"/>
            <a:ext cx="2175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14" name="Google Shape;414;p42"/>
          <p:cNvSpPr txBox="1">
            <a:spLocks noGrp="1"/>
          </p:cNvSpPr>
          <p:nvPr>
            <p:ph type="subTitle" idx="4"/>
          </p:nvPr>
        </p:nvSpPr>
        <p:spPr>
          <a:xfrm>
            <a:off x="4789400" y="3395392"/>
            <a:ext cx="2157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415" name="Google Shape;415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2"/>
          <p:cNvSpPr txBox="1">
            <a:spLocks noGrp="1"/>
          </p:cNvSpPr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0" name="Google Shape;420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5">
  <p:cSld name="CUSTOM_23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3" name="Google Shape;423;p43"/>
          <p:cNvSpPr txBox="1">
            <a:spLocks noGrp="1"/>
          </p:cNvSpPr>
          <p:nvPr>
            <p:ph type="ctrTitle" idx="2"/>
          </p:nvPr>
        </p:nvSpPr>
        <p:spPr>
          <a:xfrm>
            <a:off x="1690457" y="1900424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4" name="Google Shape;424;p43"/>
          <p:cNvSpPr txBox="1">
            <a:spLocks noGrp="1"/>
          </p:cNvSpPr>
          <p:nvPr>
            <p:ph type="subTitle" idx="1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5" name="Google Shape;425;p43"/>
          <p:cNvSpPr txBox="1">
            <a:spLocks noGrp="1"/>
          </p:cNvSpPr>
          <p:nvPr>
            <p:ph type="ctrTitle" idx="3"/>
          </p:nvPr>
        </p:nvSpPr>
        <p:spPr>
          <a:xfrm>
            <a:off x="1690457" y="340500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6" name="Google Shape;426;p43"/>
          <p:cNvSpPr txBox="1">
            <a:spLocks noGrp="1"/>
          </p:cNvSpPr>
          <p:nvPr>
            <p:ph type="subTitle" idx="4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7" name="Google Shape;427;p43"/>
          <p:cNvSpPr txBox="1">
            <a:spLocks noGrp="1"/>
          </p:cNvSpPr>
          <p:nvPr>
            <p:ph type="ctrTitle" idx="5"/>
          </p:nvPr>
        </p:nvSpPr>
        <p:spPr>
          <a:xfrm>
            <a:off x="4824357" y="1900424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8" name="Google Shape;428;p43"/>
          <p:cNvSpPr txBox="1">
            <a:spLocks noGrp="1"/>
          </p:cNvSpPr>
          <p:nvPr>
            <p:ph type="subTitle" idx="6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9" name="Google Shape;429;p43"/>
          <p:cNvSpPr txBox="1">
            <a:spLocks noGrp="1"/>
          </p:cNvSpPr>
          <p:nvPr>
            <p:ph type="ctrTitle" idx="7"/>
          </p:nvPr>
        </p:nvSpPr>
        <p:spPr>
          <a:xfrm>
            <a:off x="4824357" y="340500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0" name="Google Shape;430;p43"/>
          <p:cNvSpPr txBox="1">
            <a:spLocks noGrp="1"/>
          </p:cNvSpPr>
          <p:nvPr>
            <p:ph type="subTitle" idx="8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431" name="Google Shape;431;p43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2" name="Google Shape;432;p43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33" name="Google Shape;43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 flipH="1">
            <a:off x="6941050" y="-57604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134550" y="-57638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144075" y="3612343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 flipH="1">
            <a:off x="6931525" y="3621493"/>
            <a:ext cx="2754276" cy="24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6">
  <p:cSld name="CUSTOM_24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0" name="Google Shape;440;p44"/>
          <p:cNvSpPr txBox="1">
            <a:spLocks noGrp="1"/>
          </p:cNvSpPr>
          <p:nvPr>
            <p:ph type="ctrTitle" idx="2"/>
          </p:nvPr>
        </p:nvSpPr>
        <p:spPr>
          <a:xfrm>
            <a:off x="229439" y="2376009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1" name="Google Shape;441;p44"/>
          <p:cNvSpPr txBox="1">
            <a:spLocks noGrp="1"/>
          </p:cNvSpPr>
          <p:nvPr>
            <p:ph type="subTitle" idx="1"/>
          </p:nvPr>
        </p:nvSpPr>
        <p:spPr>
          <a:xfrm>
            <a:off x="590789" y="2837472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2" name="Google Shape;442;p44"/>
          <p:cNvSpPr txBox="1">
            <a:spLocks noGrp="1"/>
          </p:cNvSpPr>
          <p:nvPr>
            <p:ph type="ctrTitle" idx="3"/>
          </p:nvPr>
        </p:nvSpPr>
        <p:spPr>
          <a:xfrm>
            <a:off x="2243273" y="2381109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"/>
          </p:nvPr>
        </p:nvSpPr>
        <p:spPr>
          <a:xfrm>
            <a:off x="2604623" y="2842572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4" name="Google Shape;444;p44"/>
          <p:cNvSpPr txBox="1">
            <a:spLocks noGrp="1"/>
          </p:cNvSpPr>
          <p:nvPr>
            <p:ph type="ctrTitle" idx="5"/>
          </p:nvPr>
        </p:nvSpPr>
        <p:spPr>
          <a:xfrm>
            <a:off x="4285903" y="2386506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6"/>
          </p:nvPr>
        </p:nvSpPr>
        <p:spPr>
          <a:xfrm>
            <a:off x="4647253" y="2847969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6" name="Google Shape;446;p44"/>
          <p:cNvSpPr txBox="1">
            <a:spLocks noGrp="1"/>
          </p:cNvSpPr>
          <p:nvPr>
            <p:ph type="ctrTitle" idx="7"/>
          </p:nvPr>
        </p:nvSpPr>
        <p:spPr>
          <a:xfrm>
            <a:off x="6290426" y="2391606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7" name="Google Shape;447;p44"/>
          <p:cNvSpPr txBox="1">
            <a:spLocks noGrp="1"/>
          </p:cNvSpPr>
          <p:nvPr>
            <p:ph type="subTitle" idx="8"/>
          </p:nvPr>
        </p:nvSpPr>
        <p:spPr>
          <a:xfrm>
            <a:off x="6651776" y="2853069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448" name="Google Shape;44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071825" y="-58113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208780" y="363887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52804" y="3644024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4"/>
          <p:cNvSpPr/>
          <p:nvPr/>
        </p:nvSpPr>
        <p:spPr>
          <a:xfrm>
            <a:off x="5173671" y="1733509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4"/>
          <p:cNvSpPr/>
          <p:nvPr/>
        </p:nvSpPr>
        <p:spPr>
          <a:xfrm>
            <a:off x="3131041" y="1723025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4"/>
          <p:cNvSpPr/>
          <p:nvPr/>
        </p:nvSpPr>
        <p:spPr>
          <a:xfrm>
            <a:off x="7178193" y="1733522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4"/>
          <p:cNvSpPr/>
          <p:nvPr/>
        </p:nvSpPr>
        <p:spPr>
          <a:xfrm>
            <a:off x="1117206" y="1723013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55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"/>
          <p:cNvSpPr txBox="1">
            <a:spLocks noGrp="1"/>
          </p:cNvSpPr>
          <p:nvPr>
            <p:ph type="ctrTitle"/>
          </p:nvPr>
        </p:nvSpPr>
        <p:spPr>
          <a:xfrm flipH="1">
            <a:off x="540000" y="452026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9" name="Google Shape;459;p45"/>
          <p:cNvSpPr txBox="1">
            <a:spLocks noGrp="1"/>
          </p:cNvSpPr>
          <p:nvPr>
            <p:ph type="subTitle" idx="1"/>
          </p:nvPr>
        </p:nvSpPr>
        <p:spPr>
          <a:xfrm>
            <a:off x="772100" y="1791299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460" name="Google Shape;460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071825" y="-58113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208780" y="363887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52804" y="3644024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5"/>
          <p:cNvSpPr txBox="1">
            <a:spLocks noGrp="1"/>
          </p:cNvSpPr>
          <p:nvPr>
            <p:ph type="title" idx="2"/>
          </p:nvPr>
        </p:nvSpPr>
        <p:spPr>
          <a:xfrm>
            <a:off x="772100" y="1481125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65" name="Google Shape;465;p45"/>
          <p:cNvSpPr txBox="1">
            <a:spLocks noGrp="1"/>
          </p:cNvSpPr>
          <p:nvPr>
            <p:ph type="subTitle" idx="3"/>
          </p:nvPr>
        </p:nvSpPr>
        <p:spPr>
          <a:xfrm>
            <a:off x="763375" y="2854584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6" name="Google Shape;466;p45"/>
          <p:cNvSpPr txBox="1">
            <a:spLocks noGrp="1"/>
          </p:cNvSpPr>
          <p:nvPr>
            <p:ph type="title" idx="4"/>
          </p:nvPr>
        </p:nvSpPr>
        <p:spPr>
          <a:xfrm>
            <a:off x="763375" y="2549389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67" name="Google Shape;467;p45"/>
          <p:cNvSpPr txBox="1">
            <a:spLocks noGrp="1"/>
          </p:cNvSpPr>
          <p:nvPr>
            <p:ph type="subTitle" idx="5"/>
          </p:nvPr>
        </p:nvSpPr>
        <p:spPr>
          <a:xfrm>
            <a:off x="6369350" y="1791299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8" name="Google Shape;468;p45"/>
          <p:cNvSpPr txBox="1">
            <a:spLocks noGrp="1"/>
          </p:cNvSpPr>
          <p:nvPr>
            <p:ph type="title" idx="6"/>
          </p:nvPr>
        </p:nvSpPr>
        <p:spPr>
          <a:xfrm>
            <a:off x="6369300" y="1481125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69" name="Google Shape;469;p45"/>
          <p:cNvSpPr txBox="1">
            <a:spLocks noGrp="1"/>
          </p:cNvSpPr>
          <p:nvPr>
            <p:ph type="subTitle" idx="7"/>
          </p:nvPr>
        </p:nvSpPr>
        <p:spPr>
          <a:xfrm>
            <a:off x="6369300" y="2849652"/>
            <a:ext cx="20136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0" name="Google Shape;470;p45"/>
          <p:cNvSpPr txBox="1">
            <a:spLocks noGrp="1"/>
          </p:cNvSpPr>
          <p:nvPr>
            <p:ph type="title" idx="8"/>
          </p:nvPr>
        </p:nvSpPr>
        <p:spPr>
          <a:xfrm>
            <a:off x="6369300" y="2549402"/>
            <a:ext cx="2013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71" name="Google Shape;471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56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4" name="Google Shape;474;p46"/>
          <p:cNvSpPr txBox="1">
            <a:spLocks noGrp="1"/>
          </p:cNvSpPr>
          <p:nvPr>
            <p:ph type="subTitle" idx="1"/>
          </p:nvPr>
        </p:nvSpPr>
        <p:spPr>
          <a:xfrm>
            <a:off x="1132000" y="3432862"/>
            <a:ext cx="18741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475" name="Google Shape;47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6"/>
          <p:cNvSpPr txBox="1">
            <a:spLocks noGrp="1"/>
          </p:cNvSpPr>
          <p:nvPr>
            <p:ph type="title" idx="2"/>
          </p:nvPr>
        </p:nvSpPr>
        <p:spPr>
          <a:xfrm>
            <a:off x="3725850" y="2029263"/>
            <a:ext cx="15159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77" name="Google Shape;477;p46"/>
          <p:cNvSpPr txBox="1">
            <a:spLocks noGrp="1"/>
          </p:cNvSpPr>
          <p:nvPr>
            <p:ph type="title" idx="3"/>
          </p:nvPr>
        </p:nvSpPr>
        <p:spPr>
          <a:xfrm>
            <a:off x="3022450" y="3601675"/>
            <a:ext cx="14073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78" name="Google Shape;478;p46"/>
          <p:cNvSpPr txBox="1">
            <a:spLocks noGrp="1"/>
          </p:cNvSpPr>
          <p:nvPr>
            <p:ph type="title" idx="4"/>
          </p:nvPr>
        </p:nvSpPr>
        <p:spPr>
          <a:xfrm>
            <a:off x="4565843" y="3408687"/>
            <a:ext cx="6858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79" name="Google Shape;479;p46"/>
          <p:cNvSpPr txBox="1">
            <a:spLocks noGrp="1"/>
          </p:cNvSpPr>
          <p:nvPr>
            <p:ph type="subTitle" idx="5"/>
          </p:nvPr>
        </p:nvSpPr>
        <p:spPr>
          <a:xfrm>
            <a:off x="5445069" y="1751762"/>
            <a:ext cx="18687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0" name="Google Shape;480;p46"/>
          <p:cNvSpPr txBox="1">
            <a:spLocks noGrp="1"/>
          </p:cNvSpPr>
          <p:nvPr>
            <p:ph type="subTitle" idx="6"/>
          </p:nvPr>
        </p:nvSpPr>
        <p:spPr>
          <a:xfrm>
            <a:off x="5326225" y="3441195"/>
            <a:ext cx="18741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1" name="Google Shape;481;p46"/>
          <p:cNvSpPr txBox="1">
            <a:spLocks noGrp="1"/>
          </p:cNvSpPr>
          <p:nvPr>
            <p:ph type="subTitle" idx="7"/>
          </p:nvPr>
        </p:nvSpPr>
        <p:spPr>
          <a:xfrm>
            <a:off x="5439558" y="1986687"/>
            <a:ext cx="1868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2" name="Google Shape;482;p46"/>
          <p:cNvSpPr txBox="1">
            <a:spLocks noGrp="1"/>
          </p:cNvSpPr>
          <p:nvPr>
            <p:ph type="subTitle" idx="8"/>
          </p:nvPr>
        </p:nvSpPr>
        <p:spPr>
          <a:xfrm>
            <a:off x="5328925" y="3808995"/>
            <a:ext cx="18687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3" name="Google Shape;483;p46"/>
          <p:cNvSpPr txBox="1">
            <a:spLocks noGrp="1"/>
          </p:cNvSpPr>
          <p:nvPr>
            <p:ph type="subTitle" idx="9"/>
          </p:nvPr>
        </p:nvSpPr>
        <p:spPr>
          <a:xfrm>
            <a:off x="1132000" y="3592190"/>
            <a:ext cx="18741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4" name="Google Shape;484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62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7"/>
          <p:cNvSpPr txBox="1">
            <a:spLocks noGrp="1"/>
          </p:cNvSpPr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487" name="Google Shape;487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769829" y="-21083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29394" y="-13091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27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8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492" name="Google Shape;492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31825" y="-795109"/>
            <a:ext cx="3139825" cy="28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20369" y="-796531"/>
            <a:ext cx="3139825" cy="283304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8">
  <p:cSld name="CUSTOM_26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-914119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399149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9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9" name="Google Shape;499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02" name="Google Shape;502;p50"/>
          <p:cNvSpPr txBox="1">
            <a:spLocks noGrp="1"/>
          </p:cNvSpPr>
          <p:nvPr>
            <p:ph type="title" hasCustomPrompt="1"/>
          </p:nvPr>
        </p:nvSpPr>
        <p:spPr>
          <a:xfrm>
            <a:off x="539999" y="1400065"/>
            <a:ext cx="8064000" cy="17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50"/>
          <p:cNvSpPr txBox="1">
            <a:spLocks noGrp="1"/>
          </p:cNvSpPr>
          <p:nvPr>
            <p:ph type="subTitle" idx="1"/>
          </p:nvPr>
        </p:nvSpPr>
        <p:spPr>
          <a:xfrm>
            <a:off x="537375" y="3235240"/>
            <a:ext cx="8066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04" name="Google Shape;504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945663" y="-34698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341479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04897" y="-69508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945663" y="3773854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8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>
            <a:spLocks noGrp="1"/>
          </p:cNvSpPr>
          <p:nvPr>
            <p:ph type="subTitle" idx="1"/>
          </p:nvPr>
        </p:nvSpPr>
        <p:spPr>
          <a:xfrm>
            <a:off x="2722955" y="3329200"/>
            <a:ext cx="36981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ctrTitle"/>
          </p:nvPr>
        </p:nvSpPr>
        <p:spPr>
          <a:xfrm>
            <a:off x="1710150" y="1328125"/>
            <a:ext cx="5723700" cy="18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60" name="Google Shape;6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79774" y="-405667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988976" y="2112358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57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1"/>
          <p:cNvSpPr txBox="1">
            <a:spLocks noGrp="1"/>
          </p:cNvSpPr>
          <p:nvPr>
            <p:ph type="title"/>
          </p:nvPr>
        </p:nvSpPr>
        <p:spPr>
          <a:xfrm>
            <a:off x="416676" y="1400075"/>
            <a:ext cx="6014400" cy="17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510" name="Google Shape;510;p51"/>
          <p:cNvSpPr txBox="1">
            <a:spLocks noGrp="1"/>
          </p:cNvSpPr>
          <p:nvPr>
            <p:ph type="subTitle" idx="1"/>
          </p:nvPr>
        </p:nvSpPr>
        <p:spPr>
          <a:xfrm>
            <a:off x="540000" y="3159050"/>
            <a:ext cx="60165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1" name="Google Shape;511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3325" y="-1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843315" y="306759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1"/>
          <p:cNvSpPr/>
          <p:nvPr/>
        </p:nvSpPr>
        <p:spPr>
          <a:xfrm rot="5400000">
            <a:off x="1688625" y="-740500"/>
            <a:ext cx="3179100" cy="655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9">
  <p:cSld name="CUSTOM_58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2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17" name="Google Shape;51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2"/>
          <p:cNvSpPr txBox="1">
            <a:spLocks noGrp="1"/>
          </p:cNvSpPr>
          <p:nvPr>
            <p:ph type="subTitle" idx="1"/>
          </p:nvPr>
        </p:nvSpPr>
        <p:spPr>
          <a:xfrm>
            <a:off x="1758182" y="4055692"/>
            <a:ext cx="12177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52"/>
          <p:cNvSpPr txBox="1">
            <a:spLocks noGrp="1"/>
          </p:cNvSpPr>
          <p:nvPr>
            <p:ph type="subTitle" idx="2"/>
          </p:nvPr>
        </p:nvSpPr>
        <p:spPr>
          <a:xfrm>
            <a:off x="3939062" y="4070880"/>
            <a:ext cx="1262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52"/>
          <p:cNvSpPr txBox="1">
            <a:spLocks noGrp="1"/>
          </p:cNvSpPr>
          <p:nvPr>
            <p:ph type="subTitle" idx="3"/>
          </p:nvPr>
        </p:nvSpPr>
        <p:spPr>
          <a:xfrm>
            <a:off x="6187500" y="4069687"/>
            <a:ext cx="1262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52"/>
          <p:cNvSpPr txBox="1">
            <a:spLocks noGrp="1"/>
          </p:cNvSpPr>
          <p:nvPr>
            <p:ph type="subTitle" idx="4"/>
          </p:nvPr>
        </p:nvSpPr>
        <p:spPr>
          <a:xfrm>
            <a:off x="1743882" y="3729155"/>
            <a:ext cx="12177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2" name="Google Shape;522;p52"/>
          <p:cNvSpPr txBox="1">
            <a:spLocks noGrp="1"/>
          </p:cNvSpPr>
          <p:nvPr>
            <p:ph type="subTitle" idx="5"/>
          </p:nvPr>
        </p:nvSpPr>
        <p:spPr>
          <a:xfrm>
            <a:off x="3939062" y="3733800"/>
            <a:ext cx="1262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3" name="Google Shape;523;p52"/>
          <p:cNvSpPr txBox="1">
            <a:spLocks noGrp="1"/>
          </p:cNvSpPr>
          <p:nvPr>
            <p:ph type="subTitle" idx="6"/>
          </p:nvPr>
        </p:nvSpPr>
        <p:spPr>
          <a:xfrm>
            <a:off x="6187600" y="3733632"/>
            <a:ext cx="1262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4" name="Google Shape;524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0">
  <p:cSld name="CUSTOM_59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3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9" name="Google Shape;529;p53"/>
          <p:cNvSpPr txBox="1">
            <a:spLocks noGrp="1"/>
          </p:cNvSpPr>
          <p:nvPr>
            <p:ph type="subTitle" idx="1"/>
          </p:nvPr>
        </p:nvSpPr>
        <p:spPr>
          <a:xfrm>
            <a:off x="768200" y="2833363"/>
            <a:ext cx="14319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53"/>
          <p:cNvSpPr txBox="1">
            <a:spLocks noGrp="1"/>
          </p:cNvSpPr>
          <p:nvPr>
            <p:ph type="subTitle" idx="2"/>
          </p:nvPr>
        </p:nvSpPr>
        <p:spPr>
          <a:xfrm>
            <a:off x="3833745" y="2843907"/>
            <a:ext cx="14319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53"/>
          <p:cNvSpPr txBox="1">
            <a:spLocks noGrp="1"/>
          </p:cNvSpPr>
          <p:nvPr>
            <p:ph type="subTitle" idx="3"/>
          </p:nvPr>
        </p:nvSpPr>
        <p:spPr>
          <a:xfrm>
            <a:off x="6910975" y="2835788"/>
            <a:ext cx="14319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53"/>
          <p:cNvSpPr txBox="1">
            <a:spLocks noGrp="1"/>
          </p:cNvSpPr>
          <p:nvPr>
            <p:ph type="subTitle" idx="4"/>
          </p:nvPr>
        </p:nvSpPr>
        <p:spPr>
          <a:xfrm>
            <a:off x="768200" y="2472707"/>
            <a:ext cx="14319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33" name="Google Shape;533;p53"/>
          <p:cNvSpPr txBox="1">
            <a:spLocks noGrp="1"/>
          </p:cNvSpPr>
          <p:nvPr>
            <p:ph type="subTitle" idx="5"/>
          </p:nvPr>
        </p:nvSpPr>
        <p:spPr>
          <a:xfrm>
            <a:off x="3833875" y="2472725"/>
            <a:ext cx="14319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34" name="Google Shape;534;p53"/>
          <p:cNvSpPr txBox="1">
            <a:spLocks noGrp="1"/>
          </p:cNvSpPr>
          <p:nvPr>
            <p:ph type="subTitle" idx="6"/>
          </p:nvPr>
        </p:nvSpPr>
        <p:spPr>
          <a:xfrm>
            <a:off x="6911111" y="2476132"/>
            <a:ext cx="14319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35" name="Google Shape;535;p53"/>
          <p:cNvSpPr/>
          <p:nvPr/>
        </p:nvSpPr>
        <p:spPr>
          <a:xfrm rot="5400000">
            <a:off x="287567" y="1686614"/>
            <a:ext cx="2394897" cy="207586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3"/>
          <p:cNvSpPr/>
          <p:nvPr/>
        </p:nvSpPr>
        <p:spPr>
          <a:xfrm rot="5400000">
            <a:off x="1194834" y="1350189"/>
            <a:ext cx="578916" cy="50179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3"/>
          <p:cNvSpPr/>
          <p:nvPr/>
        </p:nvSpPr>
        <p:spPr>
          <a:xfrm rot="5400000">
            <a:off x="3385220" y="1686614"/>
            <a:ext cx="2394897" cy="207586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3"/>
          <p:cNvSpPr/>
          <p:nvPr/>
        </p:nvSpPr>
        <p:spPr>
          <a:xfrm rot="5400000">
            <a:off x="6415442" y="1686614"/>
            <a:ext cx="2394897" cy="207586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3"/>
          <p:cNvSpPr/>
          <p:nvPr/>
        </p:nvSpPr>
        <p:spPr>
          <a:xfrm rot="5400000">
            <a:off x="7328448" y="1350201"/>
            <a:ext cx="578916" cy="50179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53"/>
          <p:cNvSpPr/>
          <p:nvPr/>
        </p:nvSpPr>
        <p:spPr>
          <a:xfrm rot="5400000">
            <a:off x="4290136" y="1350201"/>
            <a:ext cx="578916" cy="50179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1810644" y="-1661952"/>
            <a:ext cx="3711324" cy="33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7">
  <p:cSld name="CUSTOM_60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4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6" name="Google Shape;546;p54"/>
          <p:cNvSpPr txBox="1">
            <a:spLocks noGrp="1"/>
          </p:cNvSpPr>
          <p:nvPr>
            <p:ph type="ctrTitle" idx="2"/>
          </p:nvPr>
        </p:nvSpPr>
        <p:spPr>
          <a:xfrm>
            <a:off x="2393800" y="3851557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54"/>
          <p:cNvSpPr txBox="1">
            <a:spLocks noGrp="1"/>
          </p:cNvSpPr>
          <p:nvPr>
            <p:ph type="subTitle" idx="1"/>
          </p:nvPr>
        </p:nvSpPr>
        <p:spPr>
          <a:xfrm>
            <a:off x="2393800" y="4112538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8" name="Google Shape;548;p54"/>
          <p:cNvSpPr txBox="1">
            <a:spLocks noGrp="1"/>
          </p:cNvSpPr>
          <p:nvPr>
            <p:ph type="ctrTitle" idx="3"/>
          </p:nvPr>
        </p:nvSpPr>
        <p:spPr>
          <a:xfrm>
            <a:off x="4454450" y="3859775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54"/>
          <p:cNvSpPr txBox="1">
            <a:spLocks noGrp="1"/>
          </p:cNvSpPr>
          <p:nvPr>
            <p:ph type="subTitle" idx="4"/>
          </p:nvPr>
        </p:nvSpPr>
        <p:spPr>
          <a:xfrm>
            <a:off x="4454600" y="4111838"/>
            <a:ext cx="1231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0" name="Google Shape;550;p54"/>
          <p:cNvSpPr txBox="1">
            <a:spLocks noGrp="1"/>
          </p:cNvSpPr>
          <p:nvPr>
            <p:ph type="ctrTitle" idx="5"/>
          </p:nvPr>
        </p:nvSpPr>
        <p:spPr>
          <a:xfrm>
            <a:off x="3443775" y="1362901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51" name="Google Shape;551;p54"/>
          <p:cNvSpPr txBox="1">
            <a:spLocks noGrp="1"/>
          </p:cNvSpPr>
          <p:nvPr>
            <p:ph type="subTitle" idx="6"/>
          </p:nvPr>
        </p:nvSpPr>
        <p:spPr>
          <a:xfrm>
            <a:off x="3443626" y="1656449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2" name="Google Shape;552;p54"/>
          <p:cNvSpPr txBox="1">
            <a:spLocks noGrp="1"/>
          </p:cNvSpPr>
          <p:nvPr>
            <p:ph type="ctrTitle" idx="7"/>
          </p:nvPr>
        </p:nvSpPr>
        <p:spPr>
          <a:xfrm>
            <a:off x="5498425" y="1361363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53" name="Google Shape;553;p54"/>
          <p:cNvSpPr txBox="1">
            <a:spLocks noGrp="1"/>
          </p:cNvSpPr>
          <p:nvPr>
            <p:ph type="subTitle" idx="8"/>
          </p:nvPr>
        </p:nvSpPr>
        <p:spPr>
          <a:xfrm>
            <a:off x="5498325" y="1654912"/>
            <a:ext cx="123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4" name="Google Shape;554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6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5"/>
          <p:cNvSpPr txBox="1">
            <a:spLocks noGrp="1"/>
          </p:cNvSpPr>
          <p:nvPr>
            <p:ph type="ctrTitle"/>
          </p:nvPr>
        </p:nvSpPr>
        <p:spPr>
          <a:xfrm flipH="1">
            <a:off x="622800" y="454555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9" name="Google Shape;559;p55"/>
          <p:cNvSpPr txBox="1">
            <a:spLocks noGrp="1"/>
          </p:cNvSpPr>
          <p:nvPr>
            <p:ph type="subTitle" idx="1"/>
          </p:nvPr>
        </p:nvSpPr>
        <p:spPr>
          <a:xfrm>
            <a:off x="1573144" y="1489382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55"/>
          <p:cNvSpPr txBox="1">
            <a:spLocks noGrp="1"/>
          </p:cNvSpPr>
          <p:nvPr>
            <p:ph type="subTitle" idx="2"/>
          </p:nvPr>
        </p:nvSpPr>
        <p:spPr>
          <a:xfrm>
            <a:off x="3787682" y="1491020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55"/>
          <p:cNvSpPr txBox="1">
            <a:spLocks noGrp="1"/>
          </p:cNvSpPr>
          <p:nvPr>
            <p:ph type="subTitle" idx="3"/>
          </p:nvPr>
        </p:nvSpPr>
        <p:spPr>
          <a:xfrm>
            <a:off x="6064122" y="1493420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55"/>
          <p:cNvSpPr txBox="1">
            <a:spLocks noGrp="1"/>
          </p:cNvSpPr>
          <p:nvPr>
            <p:ph type="subTitle" idx="4"/>
          </p:nvPr>
        </p:nvSpPr>
        <p:spPr>
          <a:xfrm>
            <a:off x="1573145" y="1060472"/>
            <a:ext cx="15558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63" name="Google Shape;563;p55"/>
          <p:cNvSpPr txBox="1">
            <a:spLocks noGrp="1"/>
          </p:cNvSpPr>
          <p:nvPr>
            <p:ph type="subTitle" idx="5"/>
          </p:nvPr>
        </p:nvSpPr>
        <p:spPr>
          <a:xfrm>
            <a:off x="3787824" y="1072622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64" name="Google Shape;564;p55"/>
          <p:cNvSpPr txBox="1">
            <a:spLocks noGrp="1"/>
          </p:cNvSpPr>
          <p:nvPr>
            <p:ph type="subTitle" idx="6"/>
          </p:nvPr>
        </p:nvSpPr>
        <p:spPr>
          <a:xfrm>
            <a:off x="6064270" y="1065510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65" name="Google Shape;565;p55"/>
          <p:cNvSpPr txBox="1">
            <a:spLocks noGrp="1"/>
          </p:cNvSpPr>
          <p:nvPr>
            <p:ph type="subTitle" idx="7"/>
          </p:nvPr>
        </p:nvSpPr>
        <p:spPr>
          <a:xfrm>
            <a:off x="2692432" y="4157457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55"/>
          <p:cNvSpPr txBox="1">
            <a:spLocks noGrp="1"/>
          </p:cNvSpPr>
          <p:nvPr>
            <p:ph type="subTitle" idx="8"/>
          </p:nvPr>
        </p:nvSpPr>
        <p:spPr>
          <a:xfrm>
            <a:off x="4906147" y="4138965"/>
            <a:ext cx="1555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55"/>
          <p:cNvSpPr txBox="1">
            <a:spLocks noGrp="1"/>
          </p:cNvSpPr>
          <p:nvPr>
            <p:ph type="subTitle" idx="9"/>
          </p:nvPr>
        </p:nvSpPr>
        <p:spPr>
          <a:xfrm>
            <a:off x="2692574" y="3773185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68" name="Google Shape;568;p55"/>
          <p:cNvSpPr txBox="1">
            <a:spLocks noGrp="1"/>
          </p:cNvSpPr>
          <p:nvPr>
            <p:ph type="subTitle" idx="13"/>
          </p:nvPr>
        </p:nvSpPr>
        <p:spPr>
          <a:xfrm>
            <a:off x="4906295" y="3774166"/>
            <a:ext cx="1555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69" name="Google Shape;569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28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51926" y="-466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559554" y="-465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6"/>
          <p:cNvSpPr txBox="1">
            <a:spLocks noGrp="1"/>
          </p:cNvSpPr>
          <p:nvPr>
            <p:ph type="ctrTitle"/>
          </p:nvPr>
        </p:nvSpPr>
        <p:spPr>
          <a:xfrm flipH="1">
            <a:off x="540000" y="507400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6" name="Google Shape;576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3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7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79" name="Google Shape;579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CUSTOM_34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8"/>
          <p:cNvSpPr txBox="1">
            <a:spLocks noGrp="1"/>
          </p:cNvSpPr>
          <p:nvPr>
            <p:ph type="ctrTitle"/>
          </p:nvPr>
        </p:nvSpPr>
        <p:spPr>
          <a:xfrm flipH="1">
            <a:off x="457200" y="1443030"/>
            <a:ext cx="2695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4" name="Google Shape;584;p58"/>
          <p:cNvSpPr txBox="1"/>
          <p:nvPr/>
        </p:nvSpPr>
        <p:spPr>
          <a:xfrm>
            <a:off x="3390325" y="2006627"/>
            <a:ext cx="28182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</a:t>
            </a:r>
            <a:r>
              <a:rPr lang="ru"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ru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2"/>
              </a:rPr>
              <a:t>Slidesgo</a:t>
            </a:r>
            <a:r>
              <a:rPr lang="ru"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ru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/>
              </a:rPr>
              <a:t>Flaticon</a:t>
            </a:r>
            <a:r>
              <a:rPr lang="ru"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infographics &amp; images by </a:t>
            </a:r>
            <a:r>
              <a:rPr lang="ru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/>
              </a:rPr>
              <a:t>Freepik</a:t>
            </a:r>
            <a:endParaRPr sz="1200" b="0" i="0" u="none" strike="noStrike" cap="non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3716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highlight>
                  <a:srgbClr val="FFD80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0" i="0" u="none" strike="noStrike" cap="none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58"/>
          <p:cNvSpPr txBox="1">
            <a:spLocks noGrp="1"/>
          </p:cNvSpPr>
          <p:nvPr>
            <p:ph type="subTitle" idx="1"/>
          </p:nvPr>
        </p:nvSpPr>
        <p:spPr>
          <a:xfrm>
            <a:off x="457188" y="2038763"/>
            <a:ext cx="2695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pic>
        <p:nvPicPr>
          <p:cNvPr id="586" name="Google Shape;586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5071778" y="-1374105"/>
            <a:ext cx="4072221" cy="3674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058749" y="2776786"/>
            <a:ext cx="4072221" cy="367435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33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9"/>
          <p:cNvSpPr txBox="1">
            <a:spLocks noGrp="1"/>
          </p:cNvSpPr>
          <p:nvPr>
            <p:ph type="ctrTitle"/>
          </p:nvPr>
        </p:nvSpPr>
        <p:spPr>
          <a:xfrm flipH="1">
            <a:off x="540000" y="455570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1" name="Google Shape;591;p59"/>
          <p:cNvSpPr txBox="1">
            <a:spLocks noGrp="1"/>
          </p:cNvSpPr>
          <p:nvPr>
            <p:ph type="subTitle" idx="1"/>
          </p:nvPr>
        </p:nvSpPr>
        <p:spPr>
          <a:xfrm>
            <a:off x="2588100" y="2210650"/>
            <a:ext cx="3967800" cy="18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92" name="Google Shape;592;p59">
            <a:hlinkClick r:id="rId2"/>
          </p:cNvPr>
          <p:cNvSpPr txBox="1">
            <a:spLocks noGrp="1"/>
          </p:cNvSpPr>
          <p:nvPr>
            <p:ph type="ctrTitle" idx="2"/>
          </p:nvPr>
        </p:nvSpPr>
        <p:spPr>
          <a:xfrm>
            <a:off x="3224100" y="1799442"/>
            <a:ext cx="26958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93" name="Google Shape;59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7247964" y="32876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-984228" y="3207767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29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0"/>
          <p:cNvSpPr txBox="1">
            <a:spLocks noGrp="1"/>
          </p:cNvSpPr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98" name="Google Shape;598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770966" y="39734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918995" y="389356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769829" y="-21083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29394" y="-13091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3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xfrm>
            <a:off x="4511650" y="3131900"/>
            <a:ext cx="37179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ctrTitle"/>
          </p:nvPr>
        </p:nvSpPr>
        <p:spPr>
          <a:xfrm>
            <a:off x="4511650" y="1054625"/>
            <a:ext cx="3717900" cy="18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66" name="Google Shape;6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5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2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1" name="Google Shape;611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1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22" name="Google Shape;622;p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3" name="Google Shape;623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30" name="Google Shape;630;p67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631" name="Google Shape;631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7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633" name="Google Shape;633;p67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36" name="Google Shape;636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80849" y="-92389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251655" y="39881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68"/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9" name="Google Shape;639;p68"/>
          <p:cNvSpPr txBox="1">
            <a:spLocks noGrp="1"/>
          </p:cNvSpPr>
          <p:nvPr>
            <p:ph type="subTitle" idx="1"/>
          </p:nvPr>
        </p:nvSpPr>
        <p:spPr>
          <a:xfrm>
            <a:off x="1255350" y="1454625"/>
            <a:ext cx="6633300" cy="3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6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9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2" name="Google Shape;642;p69"/>
          <p:cNvSpPr txBox="1">
            <a:spLocks noGrp="1"/>
          </p:cNvSpPr>
          <p:nvPr>
            <p:ph type="subTitle" idx="1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3" name="Google Shape;643;p69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4" name="Google Shape;644;p69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5" name="Google Shape;645;p69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6" name="Google Shape;646;p69"/>
          <p:cNvSpPr txBox="1">
            <a:spLocks noGrp="1"/>
          </p:cNvSpPr>
          <p:nvPr>
            <p:ph type="subTitle" idx="5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7" name="Google Shape;647;p69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8" name="Google Shape;648;p69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9" name="Google Shape;649;p69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0" name="Google Shape;650;p69"/>
          <p:cNvSpPr txBox="1">
            <a:spLocks noGrp="1"/>
          </p:cNvSpPr>
          <p:nvPr>
            <p:ph type="title" idx="9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51" name="Google Shape;651;p69"/>
          <p:cNvSpPr txBox="1">
            <a:spLocks noGrp="1"/>
          </p:cNvSpPr>
          <p:nvPr>
            <p:ph type="title" idx="13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52" name="Google Shape;652;p69"/>
          <p:cNvSpPr txBox="1">
            <a:spLocks noGrp="1"/>
          </p:cNvSpPr>
          <p:nvPr>
            <p:ph type="title" idx="14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53" name="Google Shape;653;p69"/>
          <p:cNvSpPr txBox="1">
            <a:spLocks noGrp="1"/>
          </p:cNvSpPr>
          <p:nvPr>
            <p:ph type="title" idx="15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54" name="Google Shape;654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36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0"/>
          <p:cNvSpPr txBox="1">
            <a:spLocks noGrp="1"/>
          </p:cNvSpPr>
          <p:nvPr>
            <p:ph type="ctrTitle"/>
          </p:nvPr>
        </p:nvSpPr>
        <p:spPr>
          <a:xfrm>
            <a:off x="657228" y="1778585"/>
            <a:ext cx="1959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7" name="Google Shape;657;p70"/>
          <p:cNvSpPr txBox="1">
            <a:spLocks noGrp="1"/>
          </p:cNvSpPr>
          <p:nvPr>
            <p:ph type="subTitle" idx="1"/>
          </p:nvPr>
        </p:nvSpPr>
        <p:spPr>
          <a:xfrm>
            <a:off x="657228" y="2252441"/>
            <a:ext cx="195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8" name="Google Shape;658;p70"/>
          <p:cNvSpPr txBox="1">
            <a:spLocks noGrp="1"/>
          </p:cNvSpPr>
          <p:nvPr>
            <p:ph type="ctrTitle" idx="2"/>
          </p:nvPr>
        </p:nvSpPr>
        <p:spPr>
          <a:xfrm>
            <a:off x="693636" y="3580934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9" name="Google Shape;659;p70"/>
          <p:cNvSpPr txBox="1">
            <a:spLocks noGrp="1"/>
          </p:cNvSpPr>
          <p:nvPr>
            <p:ph type="subTitle" idx="3"/>
          </p:nvPr>
        </p:nvSpPr>
        <p:spPr>
          <a:xfrm>
            <a:off x="693636" y="4036206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0" name="Google Shape;660;p70"/>
          <p:cNvSpPr txBox="1">
            <a:spLocks noGrp="1"/>
          </p:cNvSpPr>
          <p:nvPr>
            <p:ph type="ctrTitle" idx="4"/>
          </p:nvPr>
        </p:nvSpPr>
        <p:spPr>
          <a:xfrm>
            <a:off x="3207532" y="1784778"/>
            <a:ext cx="1799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61" name="Google Shape;661;p70"/>
          <p:cNvSpPr txBox="1">
            <a:spLocks noGrp="1"/>
          </p:cNvSpPr>
          <p:nvPr>
            <p:ph type="subTitle" idx="5"/>
          </p:nvPr>
        </p:nvSpPr>
        <p:spPr>
          <a:xfrm>
            <a:off x="3188332" y="2252437"/>
            <a:ext cx="18381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2" name="Google Shape;662;p70"/>
          <p:cNvSpPr txBox="1">
            <a:spLocks noGrp="1"/>
          </p:cNvSpPr>
          <p:nvPr>
            <p:ph type="ctrTitle" idx="6"/>
          </p:nvPr>
        </p:nvSpPr>
        <p:spPr>
          <a:xfrm>
            <a:off x="3233530" y="358093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63" name="Google Shape;663;p70"/>
          <p:cNvSpPr txBox="1">
            <a:spLocks noGrp="1"/>
          </p:cNvSpPr>
          <p:nvPr>
            <p:ph type="subTitle" idx="7"/>
          </p:nvPr>
        </p:nvSpPr>
        <p:spPr>
          <a:xfrm>
            <a:off x="3157180" y="4036206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4" name="Google Shape;664;p70"/>
          <p:cNvSpPr txBox="1">
            <a:spLocks noGrp="1"/>
          </p:cNvSpPr>
          <p:nvPr>
            <p:ph type="ctrTitle" idx="8"/>
          </p:nvPr>
        </p:nvSpPr>
        <p:spPr>
          <a:xfrm>
            <a:off x="579450" y="401450"/>
            <a:ext cx="45930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5" name="Google Shape;665;p70"/>
          <p:cNvSpPr txBox="1">
            <a:spLocks noGrp="1"/>
          </p:cNvSpPr>
          <p:nvPr>
            <p:ph type="title" idx="9"/>
          </p:nvPr>
        </p:nvSpPr>
        <p:spPr>
          <a:xfrm>
            <a:off x="683628" y="1358010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66" name="Google Shape;666;p70"/>
          <p:cNvSpPr txBox="1">
            <a:spLocks noGrp="1"/>
          </p:cNvSpPr>
          <p:nvPr>
            <p:ph type="title" idx="13"/>
          </p:nvPr>
        </p:nvSpPr>
        <p:spPr>
          <a:xfrm>
            <a:off x="693636" y="3141768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67" name="Google Shape;667;p70"/>
          <p:cNvSpPr txBox="1">
            <a:spLocks noGrp="1"/>
          </p:cNvSpPr>
          <p:nvPr>
            <p:ph type="title" idx="14"/>
          </p:nvPr>
        </p:nvSpPr>
        <p:spPr>
          <a:xfrm>
            <a:off x="3180682" y="1370400"/>
            <a:ext cx="1853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68" name="Google Shape;668;p70"/>
          <p:cNvSpPr txBox="1">
            <a:spLocks noGrp="1"/>
          </p:cNvSpPr>
          <p:nvPr>
            <p:ph type="title" idx="15"/>
          </p:nvPr>
        </p:nvSpPr>
        <p:spPr>
          <a:xfrm>
            <a:off x="3233530" y="314177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pic>
        <p:nvPicPr>
          <p:cNvPr id="669" name="Google Shape;669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341276" y="2195283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341276" y="-48298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0"/>
          <p:cNvSpPr/>
          <p:nvPr/>
        </p:nvSpPr>
        <p:spPr>
          <a:xfrm>
            <a:off x="3042082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70"/>
          <p:cNvSpPr/>
          <p:nvPr/>
        </p:nvSpPr>
        <p:spPr>
          <a:xfrm>
            <a:off x="581586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70"/>
          <p:cNvSpPr/>
          <p:nvPr/>
        </p:nvSpPr>
        <p:spPr>
          <a:xfrm>
            <a:off x="579457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70"/>
          <p:cNvSpPr/>
          <p:nvPr/>
        </p:nvSpPr>
        <p:spPr>
          <a:xfrm>
            <a:off x="3045130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8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1"/>
          <p:cNvSpPr txBox="1">
            <a:spLocks noGrp="1"/>
          </p:cNvSpPr>
          <p:nvPr>
            <p:ph type="subTitle" idx="1"/>
          </p:nvPr>
        </p:nvSpPr>
        <p:spPr>
          <a:xfrm>
            <a:off x="2722955" y="3329200"/>
            <a:ext cx="36981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>
            <a:endParaRPr/>
          </a:p>
        </p:txBody>
      </p:sp>
      <p:sp>
        <p:nvSpPr>
          <p:cNvPr id="678" name="Google Shape;678;p71"/>
          <p:cNvSpPr txBox="1">
            <a:spLocks noGrp="1"/>
          </p:cNvSpPr>
          <p:nvPr>
            <p:ph type="ctrTitle"/>
          </p:nvPr>
        </p:nvSpPr>
        <p:spPr>
          <a:xfrm>
            <a:off x="1710150" y="1328125"/>
            <a:ext cx="5723700" cy="18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679" name="Google Shape;679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79774" y="-405667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988976" y="2112358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32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2"/>
          <p:cNvSpPr txBox="1">
            <a:spLocks noGrp="1"/>
          </p:cNvSpPr>
          <p:nvPr>
            <p:ph type="subTitle" idx="1"/>
          </p:nvPr>
        </p:nvSpPr>
        <p:spPr>
          <a:xfrm>
            <a:off x="4511650" y="3131900"/>
            <a:ext cx="37179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>
            <a:endParaRPr/>
          </a:p>
        </p:txBody>
      </p:sp>
      <p:sp>
        <p:nvSpPr>
          <p:cNvPr id="684" name="Google Shape;684;p72"/>
          <p:cNvSpPr txBox="1">
            <a:spLocks noGrp="1"/>
          </p:cNvSpPr>
          <p:nvPr>
            <p:ph type="ctrTitle"/>
          </p:nvPr>
        </p:nvSpPr>
        <p:spPr>
          <a:xfrm>
            <a:off x="4511650" y="1054625"/>
            <a:ext cx="3717900" cy="18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685" name="Google Shape;685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90" name="Google Shape;690;p7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1" name="Google Shape;691;p73"/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92" name="Google Shape;692;p7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693" name="Google Shape;69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325110" y="-501568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341276" y="2213857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74"/>
          <p:cNvSpPr txBox="1">
            <a:spLocks noGrp="1"/>
          </p:cNvSpPr>
          <p:nvPr>
            <p:ph type="ctrTitle"/>
          </p:nvPr>
        </p:nvSpPr>
        <p:spPr>
          <a:xfrm>
            <a:off x="2422500" y="2348625"/>
            <a:ext cx="42990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1" name="Google Shape;701;p74"/>
          <p:cNvSpPr txBox="1">
            <a:spLocks noGrp="1"/>
          </p:cNvSpPr>
          <p:nvPr>
            <p:ph type="title" idx="2"/>
          </p:nvPr>
        </p:nvSpPr>
        <p:spPr>
          <a:xfrm>
            <a:off x="2422500" y="1296000"/>
            <a:ext cx="4299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02" name="Google Shape;702;p74"/>
          <p:cNvSpPr txBox="1">
            <a:spLocks noGrp="1"/>
          </p:cNvSpPr>
          <p:nvPr>
            <p:ph type="subTitle" idx="1"/>
          </p:nvPr>
        </p:nvSpPr>
        <p:spPr>
          <a:xfrm>
            <a:off x="2422500" y="2893425"/>
            <a:ext cx="42990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3" name="Google Shape;703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06" name="Google Shape;706;p75"/>
          <p:cNvSpPr txBox="1">
            <a:spLocks noGrp="1"/>
          </p:cNvSpPr>
          <p:nvPr>
            <p:ph type="subTitle" idx="1"/>
          </p:nvPr>
        </p:nvSpPr>
        <p:spPr>
          <a:xfrm>
            <a:off x="5427750" y="1819787"/>
            <a:ext cx="2857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7" name="Google Shape;707;p75"/>
          <p:cNvSpPr txBox="1">
            <a:spLocks noGrp="1"/>
          </p:cNvSpPr>
          <p:nvPr>
            <p:ph type="ctrTitle"/>
          </p:nvPr>
        </p:nvSpPr>
        <p:spPr>
          <a:xfrm flipH="1">
            <a:off x="5427750" y="981587"/>
            <a:ext cx="28575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708" name="Google Shape;70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2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6"/>
          <p:cNvSpPr txBox="1">
            <a:spLocks noGrp="1"/>
          </p:cNvSpPr>
          <p:nvPr>
            <p:ph type="subTitle" idx="1"/>
          </p:nvPr>
        </p:nvSpPr>
        <p:spPr>
          <a:xfrm>
            <a:off x="3143300" y="1928850"/>
            <a:ext cx="2857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2" name="Google Shape;712;p76"/>
          <p:cNvSpPr txBox="1">
            <a:spLocks noGrp="1"/>
          </p:cNvSpPr>
          <p:nvPr>
            <p:ph type="ctrTitle"/>
          </p:nvPr>
        </p:nvSpPr>
        <p:spPr>
          <a:xfrm flipH="1">
            <a:off x="2876000" y="709650"/>
            <a:ext cx="3392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9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713" name="Google Shape;713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341288" y="286698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" y="2868654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718" name="Google Shape;71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77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1" name="Google Shape;721;p77"/>
          <p:cNvSpPr txBox="1">
            <a:spLocks noGrp="1"/>
          </p:cNvSpPr>
          <p:nvPr>
            <p:ph type="subTitle" idx="1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722" name="Google Shape;722;p77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3421663" y="364835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1663" y="-58075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8"/>
          <p:cNvSpPr txBox="1">
            <a:spLocks noGrp="1"/>
          </p:cNvSpPr>
          <p:nvPr>
            <p:ph type="ctrTitle"/>
          </p:nvPr>
        </p:nvSpPr>
        <p:spPr>
          <a:xfrm flipH="1">
            <a:off x="2359650" y="1400650"/>
            <a:ext cx="44247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7" name="Google Shape;727;p78"/>
          <p:cNvSpPr txBox="1">
            <a:spLocks noGrp="1"/>
          </p:cNvSpPr>
          <p:nvPr>
            <p:ph type="subTitle" idx="1"/>
          </p:nvPr>
        </p:nvSpPr>
        <p:spPr>
          <a:xfrm>
            <a:off x="2378700" y="2530005"/>
            <a:ext cx="43866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28" name="Google Shape;728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9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9"/>
          <p:cNvSpPr txBox="1">
            <a:spLocks noGrp="1"/>
          </p:cNvSpPr>
          <p:nvPr>
            <p:ph type="subTitle" idx="1"/>
          </p:nvPr>
        </p:nvSpPr>
        <p:spPr>
          <a:xfrm>
            <a:off x="1398700" y="2910300"/>
            <a:ext cx="3486000" cy="17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1" name="Google Shape;731;p79"/>
          <p:cNvSpPr txBox="1">
            <a:spLocks noGrp="1"/>
          </p:cNvSpPr>
          <p:nvPr>
            <p:ph type="ctrTitle"/>
          </p:nvPr>
        </p:nvSpPr>
        <p:spPr>
          <a:xfrm flipH="1">
            <a:off x="1372450" y="1886100"/>
            <a:ext cx="3486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732" name="Google Shape;732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 text 5">
  <p:cSld name="CUSTOM_4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0"/>
          <p:cNvSpPr txBox="1">
            <a:spLocks noGrp="1"/>
          </p:cNvSpPr>
          <p:nvPr>
            <p:ph type="subTitle" idx="1"/>
          </p:nvPr>
        </p:nvSpPr>
        <p:spPr>
          <a:xfrm>
            <a:off x="4390050" y="2938200"/>
            <a:ext cx="3405000" cy="17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36" name="Google Shape;736;p80"/>
          <p:cNvSpPr txBox="1">
            <a:spLocks noGrp="1"/>
          </p:cNvSpPr>
          <p:nvPr>
            <p:ph type="ctrTitle"/>
          </p:nvPr>
        </p:nvSpPr>
        <p:spPr>
          <a:xfrm flipH="1">
            <a:off x="4114500" y="2004895"/>
            <a:ext cx="3956100" cy="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737" name="Google Shape;737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823501" y="-1143550"/>
            <a:ext cx="4655626" cy="42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11459" y="252380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3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1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2" name="Google Shape;742;p81"/>
          <p:cNvSpPr txBox="1">
            <a:spLocks noGrp="1"/>
          </p:cNvSpPr>
          <p:nvPr>
            <p:ph type="ctrTitle" idx="2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3" name="Google Shape;743;p81"/>
          <p:cNvSpPr txBox="1">
            <a:spLocks noGrp="1"/>
          </p:cNvSpPr>
          <p:nvPr>
            <p:ph type="subTitle" idx="1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4" name="Google Shape;744;p81"/>
          <p:cNvSpPr txBox="1">
            <a:spLocks noGrp="1"/>
          </p:cNvSpPr>
          <p:nvPr>
            <p:ph type="ctrTitle" idx="3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5" name="Google Shape;745;p81"/>
          <p:cNvSpPr txBox="1">
            <a:spLocks noGrp="1"/>
          </p:cNvSpPr>
          <p:nvPr>
            <p:ph type="subTitle" idx="4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6" name="Google Shape;746;p81"/>
          <p:cNvSpPr txBox="1">
            <a:spLocks noGrp="1"/>
          </p:cNvSpPr>
          <p:nvPr>
            <p:ph type="ctrTitle" idx="5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7" name="Google Shape;747;p81"/>
          <p:cNvSpPr txBox="1">
            <a:spLocks noGrp="1"/>
          </p:cNvSpPr>
          <p:nvPr>
            <p:ph type="subTitle" idx="6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48" name="Google Shape;748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81"/>
          <p:cNvSpPr/>
          <p:nvPr/>
        </p:nvSpPr>
        <p:spPr>
          <a:xfrm rot="5400000">
            <a:off x="2534502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81"/>
          <p:cNvSpPr/>
          <p:nvPr/>
        </p:nvSpPr>
        <p:spPr>
          <a:xfrm rot="5400000">
            <a:off x="3566117" y="27819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81"/>
          <p:cNvSpPr/>
          <p:nvPr/>
        </p:nvSpPr>
        <p:spPr>
          <a:xfrm rot="5400000">
            <a:off x="4584549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2" name="Google Shape;752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262630" y="2659235"/>
            <a:ext cx="2928524" cy="2642399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325110" y="-501568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341276" y="2213857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ctrTitle"/>
          </p:nvPr>
        </p:nvSpPr>
        <p:spPr>
          <a:xfrm>
            <a:off x="2422500" y="2348625"/>
            <a:ext cx="42990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title" idx="2"/>
          </p:nvPr>
        </p:nvSpPr>
        <p:spPr>
          <a:xfrm>
            <a:off x="2422500" y="1296000"/>
            <a:ext cx="4299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ubTitle" idx="1"/>
          </p:nvPr>
        </p:nvSpPr>
        <p:spPr>
          <a:xfrm>
            <a:off x="2422500" y="2893425"/>
            <a:ext cx="42990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1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2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6" name="Google Shape;756;p82"/>
          <p:cNvSpPr txBox="1">
            <a:spLocks noGrp="1"/>
          </p:cNvSpPr>
          <p:nvPr>
            <p:ph type="ctrTitle" idx="2"/>
          </p:nvPr>
        </p:nvSpPr>
        <p:spPr>
          <a:xfrm>
            <a:off x="3716190" y="206257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7" name="Google Shape;757;p82"/>
          <p:cNvSpPr txBox="1">
            <a:spLocks noGrp="1"/>
          </p:cNvSpPr>
          <p:nvPr>
            <p:ph type="subTitle" idx="1"/>
          </p:nvPr>
        </p:nvSpPr>
        <p:spPr>
          <a:xfrm>
            <a:off x="3716190" y="2765019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82"/>
          <p:cNvSpPr txBox="1">
            <a:spLocks noGrp="1"/>
          </p:cNvSpPr>
          <p:nvPr>
            <p:ph type="ctrTitle" idx="3"/>
          </p:nvPr>
        </p:nvSpPr>
        <p:spPr>
          <a:xfrm>
            <a:off x="5910940" y="2066326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9" name="Google Shape;759;p82"/>
          <p:cNvSpPr txBox="1">
            <a:spLocks noGrp="1"/>
          </p:cNvSpPr>
          <p:nvPr>
            <p:ph type="subTitle" idx="4"/>
          </p:nvPr>
        </p:nvSpPr>
        <p:spPr>
          <a:xfrm>
            <a:off x="5910940" y="2866007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82"/>
          <p:cNvSpPr txBox="1">
            <a:spLocks noGrp="1"/>
          </p:cNvSpPr>
          <p:nvPr>
            <p:ph type="ctrTitle" idx="5"/>
          </p:nvPr>
        </p:nvSpPr>
        <p:spPr>
          <a:xfrm>
            <a:off x="1521440" y="206258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1" name="Google Shape;761;p82"/>
          <p:cNvSpPr txBox="1">
            <a:spLocks noGrp="1"/>
          </p:cNvSpPr>
          <p:nvPr>
            <p:ph type="subTitle" idx="6"/>
          </p:nvPr>
        </p:nvSpPr>
        <p:spPr>
          <a:xfrm>
            <a:off x="1479590" y="2765029"/>
            <a:ext cx="16539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62" name="Google Shape;762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3138825" y="3806025"/>
            <a:ext cx="2957125" cy="266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82"/>
          <p:cNvSpPr/>
          <p:nvPr/>
        </p:nvSpPr>
        <p:spPr>
          <a:xfrm>
            <a:off x="56536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82"/>
          <p:cNvSpPr/>
          <p:nvPr/>
        </p:nvSpPr>
        <p:spPr>
          <a:xfrm>
            <a:off x="584314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82"/>
          <p:cNvSpPr/>
          <p:nvPr/>
        </p:nvSpPr>
        <p:spPr>
          <a:xfrm>
            <a:off x="345894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82"/>
          <p:cNvSpPr/>
          <p:nvPr/>
        </p:nvSpPr>
        <p:spPr>
          <a:xfrm>
            <a:off x="364839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82"/>
          <p:cNvSpPr/>
          <p:nvPr/>
        </p:nvSpPr>
        <p:spPr>
          <a:xfrm>
            <a:off x="12641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82"/>
          <p:cNvSpPr/>
          <p:nvPr/>
        </p:nvSpPr>
        <p:spPr>
          <a:xfrm>
            <a:off x="145370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8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7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3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4" name="Google Shape;774;p83"/>
          <p:cNvSpPr txBox="1">
            <a:spLocks noGrp="1"/>
          </p:cNvSpPr>
          <p:nvPr>
            <p:ph type="ctrTitle" idx="2"/>
          </p:nvPr>
        </p:nvSpPr>
        <p:spPr>
          <a:xfrm>
            <a:off x="3675800" y="1638900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5" name="Google Shape;775;p83"/>
          <p:cNvSpPr txBox="1">
            <a:spLocks noGrp="1"/>
          </p:cNvSpPr>
          <p:nvPr>
            <p:ph type="subTitle" idx="1"/>
          </p:nvPr>
        </p:nvSpPr>
        <p:spPr>
          <a:xfrm>
            <a:off x="3675813" y="2100350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6" name="Google Shape;776;p83"/>
          <p:cNvSpPr txBox="1">
            <a:spLocks noGrp="1"/>
          </p:cNvSpPr>
          <p:nvPr>
            <p:ph type="ctrTitle" idx="3"/>
          </p:nvPr>
        </p:nvSpPr>
        <p:spPr>
          <a:xfrm>
            <a:off x="5921301" y="1628801"/>
            <a:ext cx="1818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7" name="Google Shape;777;p83"/>
          <p:cNvSpPr txBox="1">
            <a:spLocks noGrp="1"/>
          </p:cNvSpPr>
          <p:nvPr>
            <p:ph type="subTitle" idx="4"/>
          </p:nvPr>
        </p:nvSpPr>
        <p:spPr>
          <a:xfrm>
            <a:off x="5898455" y="2074101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8" name="Google Shape;778;p83"/>
          <p:cNvSpPr txBox="1">
            <a:spLocks noGrp="1"/>
          </p:cNvSpPr>
          <p:nvPr>
            <p:ph type="ctrTitle" idx="5"/>
          </p:nvPr>
        </p:nvSpPr>
        <p:spPr>
          <a:xfrm>
            <a:off x="1413972" y="1638900"/>
            <a:ext cx="1888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9" name="Google Shape;779;p83"/>
          <p:cNvSpPr txBox="1">
            <a:spLocks noGrp="1"/>
          </p:cNvSpPr>
          <p:nvPr>
            <p:ph type="subTitle" idx="6"/>
          </p:nvPr>
        </p:nvSpPr>
        <p:spPr>
          <a:xfrm>
            <a:off x="1416400" y="2100350"/>
            <a:ext cx="18831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80" name="Google Shape;780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83"/>
          <p:cNvSpPr txBox="1">
            <a:spLocks noGrp="1"/>
          </p:cNvSpPr>
          <p:nvPr>
            <p:ph type="ctrTitle" idx="7"/>
          </p:nvPr>
        </p:nvSpPr>
        <p:spPr>
          <a:xfrm>
            <a:off x="5920295" y="3212913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3" name="Google Shape;783;p83"/>
          <p:cNvSpPr txBox="1">
            <a:spLocks noGrp="1"/>
          </p:cNvSpPr>
          <p:nvPr>
            <p:ph type="subTitle" idx="8"/>
          </p:nvPr>
        </p:nvSpPr>
        <p:spPr>
          <a:xfrm>
            <a:off x="5920252" y="3658212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4" name="Google Shape;784;p83"/>
          <p:cNvSpPr txBox="1">
            <a:spLocks noGrp="1"/>
          </p:cNvSpPr>
          <p:nvPr>
            <p:ph type="ctrTitle" idx="9"/>
          </p:nvPr>
        </p:nvSpPr>
        <p:spPr>
          <a:xfrm>
            <a:off x="1413969" y="3212913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5" name="Google Shape;785;p83"/>
          <p:cNvSpPr txBox="1">
            <a:spLocks noGrp="1"/>
          </p:cNvSpPr>
          <p:nvPr>
            <p:ph type="subTitle" idx="13"/>
          </p:nvPr>
        </p:nvSpPr>
        <p:spPr>
          <a:xfrm>
            <a:off x="1413926" y="3658212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6" name="Google Shape;786;p83"/>
          <p:cNvSpPr txBox="1">
            <a:spLocks noGrp="1"/>
          </p:cNvSpPr>
          <p:nvPr>
            <p:ph type="ctrTitle" idx="14"/>
          </p:nvPr>
        </p:nvSpPr>
        <p:spPr>
          <a:xfrm>
            <a:off x="3675843" y="3212913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7" name="Google Shape;787;p83"/>
          <p:cNvSpPr txBox="1">
            <a:spLocks noGrp="1"/>
          </p:cNvSpPr>
          <p:nvPr>
            <p:ph type="subTitle" idx="15"/>
          </p:nvPr>
        </p:nvSpPr>
        <p:spPr>
          <a:xfrm>
            <a:off x="3675800" y="3658212"/>
            <a:ext cx="1841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8" name="Google Shape;788;p83"/>
          <p:cNvSpPr/>
          <p:nvPr/>
        </p:nvSpPr>
        <p:spPr>
          <a:xfrm>
            <a:off x="1366875" y="17058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83"/>
          <p:cNvSpPr/>
          <p:nvPr/>
        </p:nvSpPr>
        <p:spPr>
          <a:xfrm>
            <a:off x="36077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83"/>
          <p:cNvSpPr/>
          <p:nvPr/>
        </p:nvSpPr>
        <p:spPr>
          <a:xfrm>
            <a:off x="36077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83"/>
          <p:cNvSpPr/>
          <p:nvPr/>
        </p:nvSpPr>
        <p:spPr>
          <a:xfrm>
            <a:off x="58486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83"/>
          <p:cNvSpPr/>
          <p:nvPr/>
        </p:nvSpPr>
        <p:spPr>
          <a:xfrm>
            <a:off x="58486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83"/>
          <p:cNvSpPr/>
          <p:nvPr/>
        </p:nvSpPr>
        <p:spPr>
          <a:xfrm>
            <a:off x="1366875" y="32637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0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4"/>
          <p:cNvSpPr txBox="1">
            <a:spLocks noGrp="1"/>
          </p:cNvSpPr>
          <p:nvPr>
            <p:ph type="ctrTitle"/>
          </p:nvPr>
        </p:nvSpPr>
        <p:spPr>
          <a:xfrm>
            <a:off x="1242600" y="183097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7" name="Google Shape;797;p84"/>
          <p:cNvSpPr txBox="1">
            <a:spLocks noGrp="1"/>
          </p:cNvSpPr>
          <p:nvPr>
            <p:ph type="subTitle" idx="1"/>
          </p:nvPr>
        </p:nvSpPr>
        <p:spPr>
          <a:xfrm>
            <a:off x="3106675" y="2632418"/>
            <a:ext cx="2930700" cy="12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798" name="Google Shape;798;p84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99" name="Google Shape;799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" y="-96213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334325" y="266862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5"/>
          <p:cNvSpPr txBox="1">
            <a:spLocks noGrp="1"/>
          </p:cNvSpPr>
          <p:nvPr>
            <p:ph type="ctrTitle"/>
          </p:nvPr>
        </p:nvSpPr>
        <p:spPr>
          <a:xfrm>
            <a:off x="5225420" y="1852550"/>
            <a:ext cx="29652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4" name="Google Shape;804;p85"/>
          <p:cNvSpPr txBox="1">
            <a:spLocks noGrp="1"/>
          </p:cNvSpPr>
          <p:nvPr>
            <p:ph type="subTitle" idx="1"/>
          </p:nvPr>
        </p:nvSpPr>
        <p:spPr>
          <a:xfrm>
            <a:off x="5242550" y="2648825"/>
            <a:ext cx="2930700" cy="12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805" name="Google Shape;80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112650" y="344875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09" name="Google Shape;809;p86"/>
          <p:cNvSpPr txBox="1">
            <a:spLocks noGrp="1"/>
          </p:cNvSpPr>
          <p:nvPr>
            <p:ph type="subTitle" idx="1"/>
          </p:nvPr>
        </p:nvSpPr>
        <p:spPr>
          <a:xfrm>
            <a:off x="2336850" y="2792565"/>
            <a:ext cx="2085600" cy="11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0" name="Google Shape;810;p86"/>
          <p:cNvSpPr txBox="1">
            <a:spLocks noGrp="1"/>
          </p:cNvSpPr>
          <p:nvPr>
            <p:ph type="subTitle" idx="2"/>
          </p:nvPr>
        </p:nvSpPr>
        <p:spPr>
          <a:xfrm>
            <a:off x="4721650" y="2781757"/>
            <a:ext cx="2085600" cy="11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1" name="Google Shape;811;p86"/>
          <p:cNvSpPr txBox="1">
            <a:spLocks noGrp="1"/>
          </p:cNvSpPr>
          <p:nvPr>
            <p:ph type="ctrTitle"/>
          </p:nvPr>
        </p:nvSpPr>
        <p:spPr>
          <a:xfrm flipH="1">
            <a:off x="4721600" y="462755"/>
            <a:ext cx="3673200" cy="1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2" name="Google Shape;812;p86"/>
          <p:cNvSpPr txBox="1">
            <a:spLocks noGrp="1"/>
          </p:cNvSpPr>
          <p:nvPr>
            <p:ph type="ctrTitle" idx="3"/>
          </p:nvPr>
        </p:nvSpPr>
        <p:spPr>
          <a:xfrm>
            <a:off x="2229313" y="2629926"/>
            <a:ext cx="23007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3" name="Google Shape;813;p86"/>
          <p:cNvSpPr txBox="1">
            <a:spLocks noGrp="1"/>
          </p:cNvSpPr>
          <p:nvPr>
            <p:ph type="ctrTitle" idx="4"/>
          </p:nvPr>
        </p:nvSpPr>
        <p:spPr>
          <a:xfrm>
            <a:off x="4572000" y="2629926"/>
            <a:ext cx="23847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14" name="Google Shape;814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86"/>
          <p:cNvSpPr/>
          <p:nvPr/>
        </p:nvSpPr>
        <p:spPr>
          <a:xfrm rot="5400000">
            <a:off x="2050488" y="1999184"/>
            <a:ext cx="2658200" cy="238480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86"/>
          <p:cNvSpPr/>
          <p:nvPr/>
        </p:nvSpPr>
        <p:spPr>
          <a:xfrm rot="5400000">
            <a:off x="4435288" y="1999174"/>
            <a:ext cx="2658200" cy="23848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7"/>
          <p:cNvSpPr txBox="1">
            <a:spLocks noGrp="1"/>
          </p:cNvSpPr>
          <p:nvPr>
            <p:ph type="subTitle" idx="1"/>
          </p:nvPr>
        </p:nvSpPr>
        <p:spPr>
          <a:xfrm>
            <a:off x="4838200" y="1496605"/>
            <a:ext cx="32427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9" name="Google Shape;819;p87"/>
          <p:cNvSpPr txBox="1">
            <a:spLocks noGrp="1"/>
          </p:cNvSpPr>
          <p:nvPr>
            <p:ph type="subTitle" idx="2"/>
          </p:nvPr>
        </p:nvSpPr>
        <p:spPr>
          <a:xfrm>
            <a:off x="4838200" y="3792973"/>
            <a:ext cx="32427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0" name="Google Shape;820;p87"/>
          <p:cNvSpPr txBox="1">
            <a:spLocks noGrp="1"/>
          </p:cNvSpPr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1" name="Google Shape;821;p87"/>
          <p:cNvSpPr txBox="1">
            <a:spLocks noGrp="1"/>
          </p:cNvSpPr>
          <p:nvPr>
            <p:ph type="ctrTitle" idx="3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22" name="Google Shape;822;p87"/>
          <p:cNvSpPr txBox="1">
            <a:spLocks noGrp="1"/>
          </p:cNvSpPr>
          <p:nvPr>
            <p:ph type="ctrTitle" idx="4"/>
          </p:nvPr>
        </p:nvSpPr>
        <p:spPr>
          <a:xfrm>
            <a:off x="4838200" y="3626911"/>
            <a:ext cx="32427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23" name="Google Shape;823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675" y="-5334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4675" y="354977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87"/>
          <p:cNvSpPr/>
          <p:nvPr/>
        </p:nvSpPr>
        <p:spPr>
          <a:xfrm>
            <a:off x="4226350" y="2752750"/>
            <a:ext cx="4470600" cy="194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87"/>
          <p:cNvSpPr/>
          <p:nvPr/>
        </p:nvSpPr>
        <p:spPr>
          <a:xfrm>
            <a:off x="4226350" y="441872"/>
            <a:ext cx="4470600" cy="194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8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30" name="Google Shape;830;p88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831" name="Google Shape;831;p88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2" name="Google Shape;832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0" y="21349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341285" y="-200131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8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2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9"/>
          <p:cNvSpPr txBox="1">
            <a:spLocks noGrp="1"/>
          </p:cNvSpPr>
          <p:nvPr>
            <p:ph type="ctrTitle"/>
          </p:nvPr>
        </p:nvSpPr>
        <p:spPr>
          <a:xfrm>
            <a:off x="1250675" y="299442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37" name="Google Shape;837;p89"/>
          <p:cNvSpPr txBox="1">
            <a:spLocks noGrp="1"/>
          </p:cNvSpPr>
          <p:nvPr>
            <p:ph type="subTitle" idx="1"/>
          </p:nvPr>
        </p:nvSpPr>
        <p:spPr>
          <a:xfrm>
            <a:off x="3114750" y="3631076"/>
            <a:ext cx="29307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838" name="Google Shape;838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341286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8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44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0"/>
          <p:cNvSpPr txBox="1">
            <a:spLocks noGrp="1"/>
          </p:cNvSpPr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843" name="Google Shape;843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90"/>
          <p:cNvSpPr txBox="1">
            <a:spLocks noGrp="1"/>
          </p:cNvSpPr>
          <p:nvPr>
            <p:ph type="subTitle" idx="1"/>
          </p:nvPr>
        </p:nvSpPr>
        <p:spPr>
          <a:xfrm>
            <a:off x="1638300" y="3524733"/>
            <a:ext cx="13812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90"/>
          <p:cNvSpPr txBox="1">
            <a:spLocks noGrp="1"/>
          </p:cNvSpPr>
          <p:nvPr>
            <p:ph type="subTitle" idx="2"/>
          </p:nvPr>
        </p:nvSpPr>
        <p:spPr>
          <a:xfrm>
            <a:off x="3104700" y="3514233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90"/>
          <p:cNvSpPr txBox="1">
            <a:spLocks noGrp="1"/>
          </p:cNvSpPr>
          <p:nvPr>
            <p:ph type="subTitle" idx="3"/>
          </p:nvPr>
        </p:nvSpPr>
        <p:spPr>
          <a:xfrm>
            <a:off x="4571100" y="3511408"/>
            <a:ext cx="13812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90"/>
          <p:cNvSpPr txBox="1">
            <a:spLocks noGrp="1"/>
          </p:cNvSpPr>
          <p:nvPr>
            <p:ph type="subTitle" idx="4"/>
          </p:nvPr>
        </p:nvSpPr>
        <p:spPr>
          <a:xfrm>
            <a:off x="6023400" y="3529870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90"/>
          <p:cNvSpPr txBox="1">
            <a:spLocks noGrp="1"/>
          </p:cNvSpPr>
          <p:nvPr>
            <p:ph type="subTitle" idx="5"/>
          </p:nvPr>
        </p:nvSpPr>
        <p:spPr>
          <a:xfrm>
            <a:off x="1638300" y="3196233"/>
            <a:ext cx="1397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49" name="Google Shape;849;p90"/>
          <p:cNvSpPr txBox="1">
            <a:spLocks noGrp="1"/>
          </p:cNvSpPr>
          <p:nvPr>
            <p:ph type="subTitle" idx="6"/>
          </p:nvPr>
        </p:nvSpPr>
        <p:spPr>
          <a:xfrm>
            <a:off x="3104700" y="3196233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50" name="Google Shape;850;p90"/>
          <p:cNvSpPr txBox="1">
            <a:spLocks noGrp="1"/>
          </p:cNvSpPr>
          <p:nvPr>
            <p:ph type="subTitle" idx="7"/>
          </p:nvPr>
        </p:nvSpPr>
        <p:spPr>
          <a:xfrm>
            <a:off x="4571999" y="3196233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51" name="Google Shape;851;p90"/>
          <p:cNvSpPr txBox="1">
            <a:spLocks noGrp="1"/>
          </p:cNvSpPr>
          <p:nvPr>
            <p:ph type="subTitle" idx="8"/>
          </p:nvPr>
        </p:nvSpPr>
        <p:spPr>
          <a:xfrm>
            <a:off x="6037498" y="3196233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52" name="Google Shape;852;p9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45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1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55" name="Google Shape;855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91"/>
          <p:cNvSpPr txBox="1">
            <a:spLocks noGrp="1"/>
          </p:cNvSpPr>
          <p:nvPr>
            <p:ph type="subTitle" idx="1"/>
          </p:nvPr>
        </p:nvSpPr>
        <p:spPr>
          <a:xfrm>
            <a:off x="540000" y="3527280"/>
            <a:ext cx="13812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91"/>
          <p:cNvSpPr txBox="1">
            <a:spLocks noGrp="1"/>
          </p:cNvSpPr>
          <p:nvPr>
            <p:ph type="subTitle" idx="2"/>
          </p:nvPr>
        </p:nvSpPr>
        <p:spPr>
          <a:xfrm>
            <a:off x="2741438" y="2077288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91"/>
          <p:cNvSpPr txBox="1">
            <a:spLocks noGrp="1"/>
          </p:cNvSpPr>
          <p:nvPr>
            <p:ph type="subTitle" idx="3"/>
          </p:nvPr>
        </p:nvSpPr>
        <p:spPr>
          <a:xfrm>
            <a:off x="5033512" y="3516526"/>
            <a:ext cx="13812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91"/>
          <p:cNvSpPr txBox="1">
            <a:spLocks noGrp="1"/>
          </p:cNvSpPr>
          <p:nvPr>
            <p:ph type="subTitle" idx="4"/>
          </p:nvPr>
        </p:nvSpPr>
        <p:spPr>
          <a:xfrm>
            <a:off x="7214825" y="2077856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91"/>
          <p:cNvSpPr txBox="1">
            <a:spLocks noGrp="1"/>
          </p:cNvSpPr>
          <p:nvPr>
            <p:ph type="subTitle" idx="5"/>
          </p:nvPr>
        </p:nvSpPr>
        <p:spPr>
          <a:xfrm>
            <a:off x="532050" y="3198780"/>
            <a:ext cx="1397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62" name="Google Shape;862;p91"/>
          <p:cNvSpPr txBox="1">
            <a:spLocks noGrp="1"/>
          </p:cNvSpPr>
          <p:nvPr>
            <p:ph type="subTitle" idx="6"/>
          </p:nvPr>
        </p:nvSpPr>
        <p:spPr>
          <a:xfrm>
            <a:off x="2749388" y="1759288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63" name="Google Shape;863;p91"/>
          <p:cNvSpPr txBox="1">
            <a:spLocks noGrp="1"/>
          </p:cNvSpPr>
          <p:nvPr>
            <p:ph type="subTitle" idx="7"/>
          </p:nvPr>
        </p:nvSpPr>
        <p:spPr>
          <a:xfrm>
            <a:off x="5033512" y="3201351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64" name="Google Shape;864;p91"/>
          <p:cNvSpPr txBox="1">
            <a:spLocks noGrp="1"/>
          </p:cNvSpPr>
          <p:nvPr>
            <p:ph type="subTitle" idx="8"/>
          </p:nvPr>
        </p:nvSpPr>
        <p:spPr>
          <a:xfrm>
            <a:off x="7222775" y="1765255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65" name="Google Shape;865;p91"/>
          <p:cNvSpPr/>
          <p:nvPr/>
        </p:nvSpPr>
        <p:spPr>
          <a:xfrm>
            <a:off x="2774288" y="2968200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91"/>
          <p:cNvSpPr/>
          <p:nvPr/>
        </p:nvSpPr>
        <p:spPr>
          <a:xfrm>
            <a:off x="5058412" y="1896175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91"/>
          <p:cNvSpPr/>
          <p:nvPr/>
        </p:nvSpPr>
        <p:spPr>
          <a:xfrm>
            <a:off x="7247675" y="2968200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91"/>
          <p:cNvSpPr/>
          <p:nvPr/>
        </p:nvSpPr>
        <p:spPr>
          <a:xfrm>
            <a:off x="564900" y="1896175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9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ubTitle" idx="1"/>
          </p:nvPr>
        </p:nvSpPr>
        <p:spPr>
          <a:xfrm>
            <a:off x="5427750" y="1819787"/>
            <a:ext cx="2857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ctrTitle"/>
          </p:nvPr>
        </p:nvSpPr>
        <p:spPr>
          <a:xfrm flipH="1">
            <a:off x="5427750" y="981587"/>
            <a:ext cx="28575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9" name="Google Shape;8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93" name="Google Shape;893;p93"/>
          <p:cNvSpPr txBox="1">
            <a:spLocks noGrp="1"/>
          </p:cNvSpPr>
          <p:nvPr>
            <p:ph type="ctrTitle"/>
          </p:nvPr>
        </p:nvSpPr>
        <p:spPr>
          <a:xfrm flipH="1">
            <a:off x="1187500" y="445025"/>
            <a:ext cx="6784500" cy="17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94" name="Google Shape;894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98" name="Google Shape;898;p94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99" name="Google Shape;899;p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47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95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4" name="Google Shape;904;p95"/>
          <p:cNvSpPr txBox="1">
            <a:spLocks noGrp="1"/>
          </p:cNvSpPr>
          <p:nvPr>
            <p:ph type="subTitle" idx="1"/>
          </p:nvPr>
        </p:nvSpPr>
        <p:spPr>
          <a:xfrm>
            <a:off x="905500" y="2764675"/>
            <a:ext cx="1438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95"/>
          <p:cNvSpPr txBox="1">
            <a:spLocks noGrp="1"/>
          </p:cNvSpPr>
          <p:nvPr>
            <p:ph type="subTitle" idx="2"/>
          </p:nvPr>
        </p:nvSpPr>
        <p:spPr>
          <a:xfrm>
            <a:off x="2896725" y="2761596"/>
            <a:ext cx="1397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95"/>
          <p:cNvSpPr txBox="1">
            <a:spLocks noGrp="1"/>
          </p:cNvSpPr>
          <p:nvPr>
            <p:ph type="subTitle" idx="3"/>
          </p:nvPr>
        </p:nvSpPr>
        <p:spPr>
          <a:xfrm>
            <a:off x="4879150" y="2761049"/>
            <a:ext cx="1381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95"/>
          <p:cNvSpPr txBox="1">
            <a:spLocks noGrp="1"/>
          </p:cNvSpPr>
          <p:nvPr>
            <p:ph type="subTitle" idx="4"/>
          </p:nvPr>
        </p:nvSpPr>
        <p:spPr>
          <a:xfrm>
            <a:off x="6833675" y="2760900"/>
            <a:ext cx="1397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95"/>
          <p:cNvSpPr txBox="1">
            <a:spLocks noGrp="1"/>
          </p:cNvSpPr>
          <p:nvPr>
            <p:ph type="subTitle" idx="5"/>
          </p:nvPr>
        </p:nvSpPr>
        <p:spPr>
          <a:xfrm>
            <a:off x="926600" y="2449250"/>
            <a:ext cx="14385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09" name="Google Shape;909;p95"/>
          <p:cNvSpPr txBox="1">
            <a:spLocks noGrp="1"/>
          </p:cNvSpPr>
          <p:nvPr>
            <p:ph type="subTitle" idx="6"/>
          </p:nvPr>
        </p:nvSpPr>
        <p:spPr>
          <a:xfrm>
            <a:off x="2896724" y="2443588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10" name="Google Shape;910;p95"/>
          <p:cNvSpPr txBox="1">
            <a:spLocks noGrp="1"/>
          </p:cNvSpPr>
          <p:nvPr>
            <p:ph type="subTitle" idx="7"/>
          </p:nvPr>
        </p:nvSpPr>
        <p:spPr>
          <a:xfrm>
            <a:off x="4880055" y="2445872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11" name="Google Shape;911;p95"/>
          <p:cNvSpPr txBox="1">
            <a:spLocks noGrp="1"/>
          </p:cNvSpPr>
          <p:nvPr>
            <p:ph type="subTitle" idx="8"/>
          </p:nvPr>
        </p:nvSpPr>
        <p:spPr>
          <a:xfrm>
            <a:off x="6847773" y="2448299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12" name="Google Shape;912;p9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48"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96"/>
          <p:cNvSpPr txBox="1">
            <a:spLocks noGrp="1"/>
          </p:cNvSpPr>
          <p:nvPr>
            <p:ph type="ctrTitle"/>
          </p:nvPr>
        </p:nvSpPr>
        <p:spPr>
          <a:xfrm flipH="1">
            <a:off x="540000" y="448619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915" name="Google Shape;915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6"/>
          <p:cNvSpPr txBox="1">
            <a:spLocks noGrp="1"/>
          </p:cNvSpPr>
          <p:nvPr>
            <p:ph type="subTitle" idx="1"/>
          </p:nvPr>
        </p:nvSpPr>
        <p:spPr>
          <a:xfrm>
            <a:off x="1526019" y="2570265"/>
            <a:ext cx="18129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96"/>
          <p:cNvSpPr txBox="1">
            <a:spLocks noGrp="1"/>
          </p:cNvSpPr>
          <p:nvPr>
            <p:ph type="subTitle" idx="2"/>
          </p:nvPr>
        </p:nvSpPr>
        <p:spPr>
          <a:xfrm>
            <a:off x="3635401" y="2570272"/>
            <a:ext cx="1873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96"/>
          <p:cNvSpPr txBox="1">
            <a:spLocks noGrp="1"/>
          </p:cNvSpPr>
          <p:nvPr>
            <p:ph type="subTitle" idx="3"/>
          </p:nvPr>
        </p:nvSpPr>
        <p:spPr>
          <a:xfrm>
            <a:off x="5797968" y="2559605"/>
            <a:ext cx="18507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96"/>
          <p:cNvSpPr txBox="1">
            <a:spLocks noGrp="1"/>
          </p:cNvSpPr>
          <p:nvPr>
            <p:ph type="subTitle" idx="4"/>
          </p:nvPr>
        </p:nvSpPr>
        <p:spPr>
          <a:xfrm>
            <a:off x="1526019" y="3166668"/>
            <a:ext cx="18129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20" name="Google Shape;920;p96"/>
          <p:cNvSpPr txBox="1">
            <a:spLocks noGrp="1"/>
          </p:cNvSpPr>
          <p:nvPr>
            <p:ph type="subTitle" idx="5"/>
          </p:nvPr>
        </p:nvSpPr>
        <p:spPr>
          <a:xfrm>
            <a:off x="3646051" y="3166668"/>
            <a:ext cx="18519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21" name="Google Shape;921;p96"/>
          <p:cNvSpPr txBox="1">
            <a:spLocks noGrp="1"/>
          </p:cNvSpPr>
          <p:nvPr>
            <p:ph type="subTitle" idx="6"/>
          </p:nvPr>
        </p:nvSpPr>
        <p:spPr>
          <a:xfrm>
            <a:off x="5797968" y="3170098"/>
            <a:ext cx="18507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22" name="Google Shape;922;p96"/>
          <p:cNvSpPr/>
          <p:nvPr/>
        </p:nvSpPr>
        <p:spPr>
          <a:xfrm rot="5400000">
            <a:off x="10770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96"/>
          <p:cNvSpPr/>
          <p:nvPr/>
        </p:nvSpPr>
        <p:spPr>
          <a:xfrm rot="5400000">
            <a:off x="321671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96"/>
          <p:cNvSpPr/>
          <p:nvPr/>
        </p:nvSpPr>
        <p:spPr>
          <a:xfrm rot="5400000">
            <a:off x="53563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9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49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25279" y="-469300"/>
            <a:ext cx="3071650" cy="27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605746" y="-468167"/>
            <a:ext cx="3071650" cy="2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97"/>
          <p:cNvSpPr txBox="1">
            <a:spLocks noGrp="1"/>
          </p:cNvSpPr>
          <p:nvPr>
            <p:ph type="ctrTitle"/>
          </p:nvPr>
        </p:nvSpPr>
        <p:spPr>
          <a:xfrm flipH="1">
            <a:off x="457200" y="452225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0" name="Google Shape;930;p97"/>
          <p:cNvSpPr txBox="1">
            <a:spLocks noGrp="1"/>
          </p:cNvSpPr>
          <p:nvPr>
            <p:ph type="subTitle" idx="1"/>
          </p:nvPr>
        </p:nvSpPr>
        <p:spPr>
          <a:xfrm>
            <a:off x="560206" y="2951258"/>
            <a:ext cx="2386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97"/>
          <p:cNvSpPr txBox="1">
            <a:spLocks noGrp="1"/>
          </p:cNvSpPr>
          <p:nvPr>
            <p:ph type="subTitle" idx="2"/>
          </p:nvPr>
        </p:nvSpPr>
        <p:spPr>
          <a:xfrm>
            <a:off x="3390622" y="2951265"/>
            <a:ext cx="2380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97"/>
          <p:cNvSpPr txBox="1">
            <a:spLocks noGrp="1"/>
          </p:cNvSpPr>
          <p:nvPr>
            <p:ph type="subTitle" idx="3"/>
          </p:nvPr>
        </p:nvSpPr>
        <p:spPr>
          <a:xfrm>
            <a:off x="6232531" y="2953683"/>
            <a:ext cx="2367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97"/>
          <p:cNvSpPr txBox="1">
            <a:spLocks noGrp="1"/>
          </p:cNvSpPr>
          <p:nvPr>
            <p:ph type="subTitle" idx="4"/>
          </p:nvPr>
        </p:nvSpPr>
        <p:spPr>
          <a:xfrm>
            <a:off x="560200" y="3571274"/>
            <a:ext cx="23865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34" name="Google Shape;934;p97"/>
          <p:cNvSpPr txBox="1">
            <a:spLocks noGrp="1"/>
          </p:cNvSpPr>
          <p:nvPr>
            <p:ph type="subTitle" idx="5"/>
          </p:nvPr>
        </p:nvSpPr>
        <p:spPr>
          <a:xfrm>
            <a:off x="3404151" y="3571274"/>
            <a:ext cx="23535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35" name="Google Shape;935;p97"/>
          <p:cNvSpPr txBox="1">
            <a:spLocks noGrp="1"/>
          </p:cNvSpPr>
          <p:nvPr>
            <p:ph type="subTitle" idx="6"/>
          </p:nvPr>
        </p:nvSpPr>
        <p:spPr>
          <a:xfrm>
            <a:off x="6232531" y="3561605"/>
            <a:ext cx="2367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36" name="Google Shape;936;p97"/>
          <p:cNvSpPr txBox="1">
            <a:spLocks noGrp="1"/>
          </p:cNvSpPr>
          <p:nvPr>
            <p:ph type="subTitle" idx="7"/>
          </p:nvPr>
        </p:nvSpPr>
        <p:spPr>
          <a:xfrm>
            <a:off x="540000" y="2580087"/>
            <a:ext cx="23865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37" name="Google Shape;937;p97"/>
          <p:cNvSpPr txBox="1">
            <a:spLocks noGrp="1"/>
          </p:cNvSpPr>
          <p:nvPr>
            <p:ph type="subTitle" idx="8"/>
          </p:nvPr>
        </p:nvSpPr>
        <p:spPr>
          <a:xfrm>
            <a:off x="3384649" y="2580087"/>
            <a:ext cx="23535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38" name="Google Shape;938;p97"/>
          <p:cNvSpPr txBox="1">
            <a:spLocks noGrp="1"/>
          </p:cNvSpPr>
          <p:nvPr>
            <p:ph type="subTitle" idx="9"/>
          </p:nvPr>
        </p:nvSpPr>
        <p:spPr>
          <a:xfrm>
            <a:off x="6212900" y="2583512"/>
            <a:ext cx="23670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39" name="Google Shape;939;p97"/>
          <p:cNvSpPr/>
          <p:nvPr/>
        </p:nvSpPr>
        <p:spPr>
          <a:xfrm>
            <a:off x="6120000" y="2551773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97"/>
          <p:cNvSpPr/>
          <p:nvPr/>
        </p:nvSpPr>
        <p:spPr>
          <a:xfrm>
            <a:off x="3291900" y="2551782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97"/>
          <p:cNvSpPr/>
          <p:nvPr/>
        </p:nvSpPr>
        <p:spPr>
          <a:xfrm>
            <a:off x="463800" y="2551773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97"/>
          <p:cNvSpPr txBox="1"/>
          <p:nvPr/>
        </p:nvSpPr>
        <p:spPr>
          <a:xfrm>
            <a:off x="6123563" y="3619448"/>
            <a:ext cx="2553300" cy="34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43" name="Google Shape;943;p97"/>
          <p:cNvSpPr txBox="1"/>
          <p:nvPr/>
        </p:nvSpPr>
        <p:spPr>
          <a:xfrm>
            <a:off x="467363" y="3619448"/>
            <a:ext cx="2553300" cy="34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44" name="Google Shape;944;p97"/>
          <p:cNvSpPr txBox="1"/>
          <p:nvPr/>
        </p:nvSpPr>
        <p:spPr>
          <a:xfrm>
            <a:off x="3295463" y="3619454"/>
            <a:ext cx="2553300" cy="3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45" name="Google Shape;945;p9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4">
  <p:cSld name="CUSTOM_17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98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949" name="Google Shape;949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8926" y="4150897"/>
            <a:ext cx="1414025" cy="12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967964" y="4293802"/>
            <a:ext cx="1414025" cy="12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8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43325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-38650"/>
            <a:ext cx="3300524" cy="29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5843475" y="0"/>
            <a:ext cx="3300524" cy="29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99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9" name="Google Shape;959;p9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6">
  <p:cSld name="CUSTOM_19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71524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972867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00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6" name="Google Shape;966;p10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4"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01"/>
          <p:cNvSpPr txBox="1">
            <a:spLocks noGrp="1"/>
          </p:cNvSpPr>
          <p:nvPr>
            <p:ph type="ctrTitle"/>
          </p:nvPr>
        </p:nvSpPr>
        <p:spPr>
          <a:xfrm flipH="1">
            <a:off x="457200" y="444387"/>
            <a:ext cx="8229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969" name="Google Shape;969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25279" y="-316900"/>
            <a:ext cx="3071650" cy="27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605746" y="-315767"/>
            <a:ext cx="3071650" cy="2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02"/>
          <p:cNvSpPr txBox="1">
            <a:spLocks noGrp="1"/>
          </p:cNvSpPr>
          <p:nvPr>
            <p:ph type="ctrTitle"/>
          </p:nvPr>
        </p:nvSpPr>
        <p:spPr>
          <a:xfrm flipH="1">
            <a:off x="540000" y="441718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5" name="Google Shape;975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9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98.xml"/><Relationship Id="rId42" Type="http://schemas.openxmlformats.org/officeDocument/2006/relationships/slideLayout" Target="../slideLayouts/slideLayout106.xml"/><Relationship Id="rId47" Type="http://schemas.openxmlformats.org/officeDocument/2006/relationships/slideLayout" Target="../slideLayouts/slideLayout111.xml"/><Relationship Id="rId50" Type="http://schemas.openxmlformats.org/officeDocument/2006/relationships/slideLayout" Target="../slideLayouts/slideLayout114.xml"/><Relationship Id="rId55" Type="http://schemas.openxmlformats.org/officeDocument/2006/relationships/slideLayout" Target="../slideLayouts/slideLayout119.xml"/><Relationship Id="rId63" Type="http://schemas.openxmlformats.org/officeDocument/2006/relationships/theme" Target="../theme/theme2.xml"/><Relationship Id="rId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37" Type="http://schemas.openxmlformats.org/officeDocument/2006/relationships/slideLayout" Target="../slideLayouts/slideLayout101.xml"/><Relationship Id="rId40" Type="http://schemas.openxmlformats.org/officeDocument/2006/relationships/slideLayout" Target="../slideLayouts/slideLayout104.xml"/><Relationship Id="rId45" Type="http://schemas.openxmlformats.org/officeDocument/2006/relationships/slideLayout" Target="../slideLayouts/slideLayout109.xml"/><Relationship Id="rId53" Type="http://schemas.openxmlformats.org/officeDocument/2006/relationships/slideLayout" Target="../slideLayouts/slideLayout117.xml"/><Relationship Id="rId58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69.xml"/><Relationship Id="rId61" Type="http://schemas.openxmlformats.org/officeDocument/2006/relationships/slideLayout" Target="../slideLayouts/slideLayout125.xml"/><Relationship Id="rId1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35" Type="http://schemas.openxmlformats.org/officeDocument/2006/relationships/slideLayout" Target="../slideLayouts/slideLayout99.xml"/><Relationship Id="rId43" Type="http://schemas.openxmlformats.org/officeDocument/2006/relationships/slideLayout" Target="../slideLayouts/slideLayout107.xml"/><Relationship Id="rId48" Type="http://schemas.openxmlformats.org/officeDocument/2006/relationships/slideLayout" Target="../slideLayouts/slideLayout112.xml"/><Relationship Id="rId56" Type="http://schemas.openxmlformats.org/officeDocument/2006/relationships/slideLayout" Target="../slideLayouts/slideLayout120.xml"/><Relationship Id="rId8" Type="http://schemas.openxmlformats.org/officeDocument/2006/relationships/slideLayout" Target="../slideLayouts/slideLayout72.xml"/><Relationship Id="rId51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7.xml"/><Relationship Id="rId38" Type="http://schemas.openxmlformats.org/officeDocument/2006/relationships/slideLayout" Target="../slideLayouts/slideLayout102.xml"/><Relationship Id="rId46" Type="http://schemas.openxmlformats.org/officeDocument/2006/relationships/slideLayout" Target="../slideLayouts/slideLayout110.xml"/><Relationship Id="rId59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84.xml"/><Relationship Id="rId41" Type="http://schemas.openxmlformats.org/officeDocument/2006/relationships/slideLayout" Target="../slideLayouts/slideLayout105.xml"/><Relationship Id="rId54" Type="http://schemas.openxmlformats.org/officeDocument/2006/relationships/slideLayout" Target="../slideLayouts/slideLayout118.xml"/><Relationship Id="rId6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36" Type="http://schemas.openxmlformats.org/officeDocument/2006/relationships/slideLayout" Target="../slideLayouts/slideLayout100.xml"/><Relationship Id="rId49" Type="http://schemas.openxmlformats.org/officeDocument/2006/relationships/slideLayout" Target="../slideLayouts/slideLayout113.xml"/><Relationship Id="rId57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108.xml"/><Relationship Id="rId52" Type="http://schemas.openxmlformats.org/officeDocument/2006/relationships/slideLayout" Target="../slideLayouts/slideLayout116.xml"/><Relationship Id="rId6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6" name="Google Shape;626;p66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27" name="Google Shape;627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  <p:sldLayoutId id="2147483762" r:id="rId50"/>
    <p:sldLayoutId id="2147483763" r:id="rId51"/>
    <p:sldLayoutId id="2147483764" r:id="rId52"/>
    <p:sldLayoutId id="2147483765" r:id="rId53"/>
    <p:sldLayoutId id="2147483766" r:id="rId54"/>
    <p:sldLayoutId id="2147483767" r:id="rId55"/>
    <p:sldLayoutId id="2147483768" r:id="rId56"/>
    <p:sldLayoutId id="2147483769" r:id="rId57"/>
    <p:sldLayoutId id="2147483770" r:id="rId58"/>
    <p:sldLayoutId id="2147483771" r:id="rId59"/>
    <p:sldLayoutId id="2147483772" r:id="rId60"/>
    <p:sldLayoutId id="2147483773" r:id="rId61"/>
    <p:sldLayoutId id="2147483774" r:id="rId6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30"/>
          <p:cNvSpPr txBox="1">
            <a:spLocks noGrp="1"/>
          </p:cNvSpPr>
          <p:nvPr>
            <p:ph type="title"/>
          </p:nvPr>
        </p:nvSpPr>
        <p:spPr>
          <a:xfrm>
            <a:off x="0" y="3613600"/>
            <a:ext cx="914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AI Stream</a:t>
            </a:r>
            <a:endParaRPr sz="6600" dirty="0"/>
          </a:p>
        </p:txBody>
      </p:sp>
      <p:sp>
        <p:nvSpPr>
          <p:cNvPr id="1244" name="Google Shape;1244;p1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39"/>
          <p:cNvSpPr txBox="1">
            <a:spLocks noGrp="1"/>
          </p:cNvSpPr>
          <p:nvPr>
            <p:ph type="ctrTitle"/>
          </p:nvPr>
        </p:nvSpPr>
        <p:spPr>
          <a:xfrm>
            <a:off x="1513050" y="461363"/>
            <a:ext cx="61179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latin typeface="Montserrat"/>
                <a:ea typeface="Montserrat"/>
                <a:cs typeface="Montserrat"/>
                <a:sym typeface="Montserrat"/>
              </a:rPr>
              <a:t>Бизнес-модели</a:t>
            </a:r>
            <a:endParaRPr sz="59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6" name="Google Shape;1326;p139"/>
          <p:cNvSpPr txBox="1">
            <a:spLocks noGrp="1"/>
          </p:cNvSpPr>
          <p:nvPr>
            <p:ph type="subTitle" idx="1"/>
          </p:nvPr>
        </p:nvSpPr>
        <p:spPr>
          <a:xfrm>
            <a:off x="1288650" y="1260362"/>
            <a:ext cx="6566700" cy="25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●"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Реализация проекта в рамках лаборатории </a:t>
            </a:r>
            <a:r>
              <a:rPr lang="en-US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Raft</a:t>
            </a: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, маркетинг для привлечения клиентов по подписочной модели</a:t>
            </a:r>
          </a:p>
          <a:p>
            <a:pPr marL="457200" lvl="0" indent="-3365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●"/>
            </a:pP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327" name="Google Shape;1327;p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936275" y="-1116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1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pic>
        <p:nvPicPr>
          <p:cNvPr id="1329" name="Google Shape;1329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475" y="2485000"/>
            <a:ext cx="2597924" cy="259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40"/>
          <p:cNvSpPr txBox="1">
            <a:spLocks noGrp="1"/>
          </p:cNvSpPr>
          <p:nvPr>
            <p:ph type="ctrTitle"/>
          </p:nvPr>
        </p:nvSpPr>
        <p:spPr>
          <a:xfrm>
            <a:off x="1513050" y="689700"/>
            <a:ext cx="61179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Оценка рынка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5" name="Google Shape;1335;p140"/>
          <p:cNvSpPr txBox="1">
            <a:spLocks noGrp="1"/>
          </p:cNvSpPr>
          <p:nvPr>
            <p:ph type="subTitle" idx="1"/>
          </p:nvPr>
        </p:nvSpPr>
        <p:spPr>
          <a:xfrm>
            <a:off x="1513050" y="1321725"/>
            <a:ext cx="6117900" cy="30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Потенциально значительный спрос на инструменты анализа эмоционального фона и токсичности комментариев, особенно с ростом стриминговых платформ, таких как </a:t>
            </a:r>
            <a:r>
              <a:rPr lang="en-US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Twitch, YouTube</a:t>
            </a: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. Рынок стриминга прогнозируется достичь </a:t>
            </a:r>
            <a:r>
              <a:rPr lang="en-US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$70 </a:t>
            </a: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млрд. к 2027 году, а аудитория превысила 1 млрд. пользователей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Сервис предназначена для: 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●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Стримеров и креаторов контента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●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Музыкальных лейблов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●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Маркетинговых агентств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336" name="Google Shape;1336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936275" y="-1116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1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41"/>
          <p:cNvSpPr txBox="1">
            <a:spLocks noGrp="1"/>
          </p:cNvSpPr>
          <p:nvPr>
            <p:ph type="ctrTitle"/>
          </p:nvPr>
        </p:nvSpPr>
        <p:spPr>
          <a:xfrm>
            <a:off x="647100" y="541834"/>
            <a:ext cx="78498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latin typeface="Montserrat"/>
                <a:ea typeface="Montserrat"/>
                <a:cs typeface="Montserrat"/>
                <a:sym typeface="Montserrat"/>
              </a:rPr>
              <a:t>Каналы дистрибуции и продвижение</a:t>
            </a:r>
            <a:endParaRPr sz="4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3" name="Google Shape;1343;p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936275" y="-1116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41"/>
          <p:cNvSpPr/>
          <p:nvPr/>
        </p:nvSpPr>
        <p:spPr>
          <a:xfrm>
            <a:off x="1702500" y="2008075"/>
            <a:ext cx="2744100" cy="708000"/>
          </a:xfrm>
          <a:prstGeom prst="flowChartAlternateProcess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45" name="Google Shape;1345;p1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sp>
        <p:nvSpPr>
          <p:cNvPr id="1346" name="Google Shape;1346;p141"/>
          <p:cNvSpPr txBox="1"/>
          <p:nvPr/>
        </p:nvSpPr>
        <p:spPr>
          <a:xfrm>
            <a:off x="1837200" y="2054275"/>
            <a:ext cx="2506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Прямые продажи и рекомендации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7" name="Google Shape;1347;p141"/>
          <p:cNvSpPr/>
          <p:nvPr/>
        </p:nvSpPr>
        <p:spPr>
          <a:xfrm>
            <a:off x="4697400" y="2008075"/>
            <a:ext cx="2744100" cy="708000"/>
          </a:xfrm>
          <a:prstGeom prst="flowChartAlternateProcess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48" name="Google Shape;1348;p141"/>
          <p:cNvSpPr txBox="1"/>
          <p:nvPr/>
        </p:nvSpPr>
        <p:spPr>
          <a:xfrm>
            <a:off x="4832100" y="2054275"/>
            <a:ext cx="260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Контентные партнерства и сотрудничество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9" name="Google Shape;1349;p141"/>
          <p:cNvSpPr/>
          <p:nvPr/>
        </p:nvSpPr>
        <p:spPr>
          <a:xfrm>
            <a:off x="1702500" y="3000475"/>
            <a:ext cx="2744100" cy="708000"/>
          </a:xfrm>
          <a:prstGeom prst="flowChartAlternateProcess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50" name="Google Shape;1350;p141"/>
          <p:cNvSpPr txBox="1"/>
          <p:nvPr/>
        </p:nvSpPr>
        <p:spPr>
          <a:xfrm>
            <a:off x="1837200" y="3154375"/>
            <a:ext cx="336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Email-маркетинг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1" name="Google Shape;1351;p141"/>
          <p:cNvSpPr/>
          <p:nvPr/>
        </p:nvSpPr>
        <p:spPr>
          <a:xfrm>
            <a:off x="3137400" y="3893675"/>
            <a:ext cx="2744100" cy="708000"/>
          </a:xfrm>
          <a:prstGeom prst="flowChartAlternateProcess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52" name="Google Shape;1352;p141"/>
          <p:cNvSpPr txBox="1"/>
          <p:nvPr/>
        </p:nvSpPr>
        <p:spPr>
          <a:xfrm>
            <a:off x="3272100" y="3939875"/>
            <a:ext cx="26094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Веб-сайт и таргет реклама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3" name="Google Shape;1353;p141"/>
          <p:cNvSpPr/>
          <p:nvPr/>
        </p:nvSpPr>
        <p:spPr>
          <a:xfrm>
            <a:off x="4697400" y="3000475"/>
            <a:ext cx="2744100" cy="708000"/>
          </a:xfrm>
          <a:prstGeom prst="flowChartAlternateProcess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54" name="Google Shape;1354;p141"/>
          <p:cNvSpPr txBox="1"/>
          <p:nvPr/>
        </p:nvSpPr>
        <p:spPr>
          <a:xfrm>
            <a:off x="4832100" y="3154375"/>
            <a:ext cx="26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Online</a:t>
            </a:r>
            <a:r>
              <a:rPr lang="ru-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продвижение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p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936275" y="-1116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142"/>
          <p:cNvSpPr txBox="1">
            <a:spLocks noGrp="1"/>
          </p:cNvSpPr>
          <p:nvPr>
            <p:ph type="ctrTitle"/>
          </p:nvPr>
        </p:nvSpPr>
        <p:spPr>
          <a:xfrm>
            <a:off x="292000" y="689300"/>
            <a:ext cx="5355900" cy="12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Маркетинговая стратегия</a:t>
            </a:r>
            <a:endParaRPr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1" name="Google Shape;1361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00" y="2356525"/>
            <a:ext cx="5330900" cy="23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142"/>
          <p:cNvSpPr/>
          <p:nvPr/>
        </p:nvSpPr>
        <p:spPr>
          <a:xfrm>
            <a:off x="5405975" y="689300"/>
            <a:ext cx="3289500" cy="708000"/>
          </a:xfrm>
          <a:prstGeom prst="flowChartAlternateProcess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63" name="Google Shape;1363;p142"/>
          <p:cNvSpPr txBox="1"/>
          <p:nvPr/>
        </p:nvSpPr>
        <p:spPr>
          <a:xfrm>
            <a:off x="5405975" y="737725"/>
            <a:ext cx="336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Мировой рынок онлайн контента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TAM ~$500 млрд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4" name="Google Shape;1364;p142"/>
          <p:cNvSpPr/>
          <p:nvPr/>
        </p:nvSpPr>
        <p:spPr>
          <a:xfrm>
            <a:off x="5405975" y="1469050"/>
            <a:ext cx="3289500" cy="708000"/>
          </a:xfrm>
          <a:prstGeom prst="flowChartAlternateProcess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65" name="Google Shape;1365;p142"/>
          <p:cNvSpPr txBox="1"/>
          <p:nvPr/>
        </p:nvSpPr>
        <p:spPr>
          <a:xfrm>
            <a:off x="5405975" y="1517475"/>
            <a:ext cx="336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Рынок стриминга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SAM ~$70 млрд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6" name="Google Shape;1366;p142"/>
          <p:cNvSpPr/>
          <p:nvPr/>
        </p:nvSpPr>
        <p:spPr>
          <a:xfrm>
            <a:off x="5405975" y="2244349"/>
            <a:ext cx="3289500" cy="897583"/>
          </a:xfrm>
          <a:prstGeom prst="flowChartAlternateProcess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67" name="Google Shape;1367;p142"/>
          <p:cNvSpPr txBox="1"/>
          <p:nvPr/>
        </p:nvSpPr>
        <p:spPr>
          <a:xfrm>
            <a:off x="5405975" y="2217002"/>
            <a:ext cx="33669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Чувствительные к комментариям стримеры и креаторы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SOM ~$10 млрд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8" name="Google Shape;1368;p1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43"/>
          <p:cNvSpPr txBox="1">
            <a:spLocks noGrp="1"/>
          </p:cNvSpPr>
          <p:nvPr>
            <p:ph type="ctrTitle"/>
          </p:nvPr>
        </p:nvSpPr>
        <p:spPr>
          <a:xfrm>
            <a:off x="1136700" y="297600"/>
            <a:ext cx="68706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latin typeface="Montserrat"/>
                <a:ea typeface="Montserrat"/>
                <a:cs typeface="Montserrat"/>
                <a:sym typeface="Montserrat"/>
              </a:rPr>
              <a:t>Инвест взаимодействие</a:t>
            </a:r>
            <a:endParaRPr sz="4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4" name="Google Shape;1374;p1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sp>
        <p:nvSpPr>
          <p:cNvPr id="1375" name="Google Shape;1375;p143"/>
          <p:cNvSpPr txBox="1"/>
          <p:nvPr/>
        </p:nvSpPr>
        <p:spPr>
          <a:xfrm>
            <a:off x="6796500" y="3439550"/>
            <a:ext cx="2308984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INVESTORS</a:t>
            </a:r>
            <a:endParaRPr sz="40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376" name="Google Shape;1376;p143"/>
          <p:cNvSpPr/>
          <p:nvPr/>
        </p:nvSpPr>
        <p:spPr>
          <a:xfrm>
            <a:off x="3050950" y="3333788"/>
            <a:ext cx="3674700" cy="1011900"/>
          </a:xfrm>
          <a:prstGeom prst="flowChartAlternateProcess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Инвестиционные вложения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7" name="Google Shape;1377;p143"/>
          <p:cNvSpPr/>
          <p:nvPr/>
        </p:nvSpPr>
        <p:spPr>
          <a:xfrm>
            <a:off x="1717450" y="1263700"/>
            <a:ext cx="3125400" cy="10119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8" name="Google Shape;1378;p143"/>
          <p:cNvSpPr/>
          <p:nvPr/>
        </p:nvSpPr>
        <p:spPr>
          <a:xfrm>
            <a:off x="586500" y="2163475"/>
            <a:ext cx="3674700" cy="10119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9" name="Google Shape;1379;p143"/>
          <p:cNvSpPr txBox="1"/>
          <p:nvPr/>
        </p:nvSpPr>
        <p:spPr>
          <a:xfrm>
            <a:off x="907800" y="2346175"/>
            <a:ext cx="1018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30%</a:t>
            </a:r>
            <a:endParaRPr sz="3000"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0" name="Google Shape;1380;p143"/>
          <p:cNvSpPr txBox="1"/>
          <p:nvPr/>
        </p:nvSpPr>
        <p:spPr>
          <a:xfrm>
            <a:off x="2032750" y="1451375"/>
            <a:ext cx="1018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30%</a:t>
            </a:r>
            <a:endParaRPr sz="3000" b="1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1" name="Google Shape;1381;p143"/>
          <p:cNvSpPr txBox="1"/>
          <p:nvPr/>
        </p:nvSpPr>
        <p:spPr>
          <a:xfrm>
            <a:off x="3050950" y="1466838"/>
            <a:ext cx="156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Доля от всей компании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2" name="Google Shape;1382;p143"/>
          <p:cNvSpPr txBox="1"/>
          <p:nvPr/>
        </p:nvSpPr>
        <p:spPr>
          <a:xfrm>
            <a:off x="1926000" y="2163450"/>
            <a:ext cx="2187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годовых - выплат компании в течении 5 лет с первой прибыли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3" name="Google Shape;1383;p143"/>
          <p:cNvSpPr/>
          <p:nvPr/>
        </p:nvSpPr>
        <p:spPr>
          <a:xfrm>
            <a:off x="4731300" y="2434013"/>
            <a:ext cx="3125400" cy="1011900"/>
          </a:xfrm>
          <a:prstGeom prst="flowChartAlternateProcess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Опцион с правом выкупа полной доли обратно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4" name="Google Shape;1384;p143"/>
          <p:cNvSpPr txBox="1"/>
          <p:nvPr/>
        </p:nvSpPr>
        <p:spPr>
          <a:xfrm>
            <a:off x="-154850" y="1251563"/>
            <a:ext cx="21876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AI Stream</a:t>
            </a:r>
            <a:endParaRPr sz="3200" b="1" dirty="0">
              <a:solidFill>
                <a:schemeClr val="lt1"/>
              </a:solidFill>
            </a:endParaRPr>
          </a:p>
        </p:txBody>
      </p:sp>
      <p:pic>
        <p:nvPicPr>
          <p:cNvPr id="1385" name="Google Shape;138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050" y="3531950"/>
            <a:ext cx="805601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069025" y="1547875"/>
            <a:ext cx="805601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sp>
        <p:nvSpPr>
          <p:cNvPr id="1392" name="Google Shape;1392;p144"/>
          <p:cNvSpPr txBox="1"/>
          <p:nvPr/>
        </p:nvSpPr>
        <p:spPr>
          <a:xfrm>
            <a:off x="283888" y="220750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Roadmap (Ресурсная карта)</a:t>
            </a:r>
            <a:endParaRPr sz="3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393" name="Google Shape;1393;p144"/>
          <p:cNvCxnSpPr/>
          <p:nvPr/>
        </p:nvCxnSpPr>
        <p:spPr>
          <a:xfrm>
            <a:off x="392263" y="2565841"/>
            <a:ext cx="8336100" cy="0"/>
          </a:xfrm>
          <a:prstGeom prst="straightConnector1">
            <a:avLst/>
          </a:prstGeom>
          <a:noFill/>
          <a:ln w="19050" cap="flat" cmpd="sng">
            <a:solidFill>
              <a:srgbClr val="611BB8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394" name="Google Shape;1394;p144"/>
          <p:cNvGrpSpPr/>
          <p:nvPr/>
        </p:nvGrpSpPr>
        <p:grpSpPr>
          <a:xfrm>
            <a:off x="620863" y="1356996"/>
            <a:ext cx="196200" cy="1306800"/>
            <a:chOff x="648675" y="1657471"/>
            <a:chExt cx="196200" cy="1306800"/>
          </a:xfrm>
        </p:grpSpPr>
        <p:sp>
          <p:nvSpPr>
            <p:cNvPr id="1395" name="Google Shape;1395;p144"/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solidFill>
              <a:srgbClr val="611B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96" name="Google Shape;1396;p144"/>
            <p:cNvCxnSpPr>
              <a:stCxn id="1395" idx="0"/>
            </p:cNvCxnSpPr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noFill/>
            <a:ln w="19050" cap="flat" cmpd="sng">
              <a:solidFill>
                <a:srgbClr val="009688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1397" name="Google Shape;1397;p144"/>
          <p:cNvGrpSpPr/>
          <p:nvPr/>
        </p:nvGrpSpPr>
        <p:grpSpPr>
          <a:xfrm>
            <a:off x="2485113" y="2467896"/>
            <a:ext cx="196200" cy="1404905"/>
            <a:chOff x="2512925" y="2768371"/>
            <a:chExt cx="196200" cy="1404905"/>
          </a:xfrm>
        </p:grpSpPr>
        <p:cxnSp>
          <p:nvCxnSpPr>
            <p:cNvPr id="1398" name="Google Shape;1398;p144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w="19050" cap="flat" cmpd="sng">
              <a:solidFill>
                <a:srgbClr val="009688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399" name="Google Shape;1399;p144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rgbClr val="611B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144"/>
          <p:cNvGrpSpPr/>
          <p:nvPr/>
        </p:nvGrpSpPr>
        <p:grpSpPr>
          <a:xfrm>
            <a:off x="4251388" y="1258896"/>
            <a:ext cx="196200" cy="1404900"/>
            <a:chOff x="4279200" y="1559371"/>
            <a:chExt cx="196200" cy="1404900"/>
          </a:xfrm>
        </p:grpSpPr>
        <p:cxnSp>
          <p:nvCxnSpPr>
            <p:cNvPr id="1401" name="Google Shape;1401;p144"/>
            <p:cNvCxnSpPr>
              <a:stCxn id="1402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w="19050" cap="flat" cmpd="sng">
              <a:solidFill>
                <a:srgbClr val="009688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402" name="Google Shape;1402;p144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rgbClr val="611B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144"/>
          <p:cNvGrpSpPr/>
          <p:nvPr/>
        </p:nvGrpSpPr>
        <p:grpSpPr>
          <a:xfrm>
            <a:off x="6017663" y="2467896"/>
            <a:ext cx="196200" cy="1404905"/>
            <a:chOff x="6045475" y="2768371"/>
            <a:chExt cx="196200" cy="1404905"/>
          </a:xfrm>
        </p:grpSpPr>
        <p:cxnSp>
          <p:nvCxnSpPr>
            <p:cNvPr id="1404" name="Google Shape;1404;p144"/>
            <p:cNvCxnSpPr/>
            <p:nvPr/>
          </p:nvCxnSpPr>
          <p:spPr>
            <a:xfrm>
              <a:off x="6143575" y="2964276"/>
              <a:ext cx="0" cy="1209000"/>
            </a:xfrm>
            <a:prstGeom prst="straightConnector1">
              <a:avLst/>
            </a:prstGeom>
            <a:noFill/>
            <a:ln w="19050" cap="flat" cmpd="sng">
              <a:solidFill>
                <a:srgbClr val="009688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405" name="Google Shape;1405;p144"/>
            <p:cNvSpPr/>
            <p:nvPr/>
          </p:nvSpPr>
          <p:spPr>
            <a:xfrm>
              <a:off x="6045475" y="2768371"/>
              <a:ext cx="196200" cy="195900"/>
            </a:xfrm>
            <a:prstGeom prst="ellipse">
              <a:avLst/>
            </a:prstGeom>
            <a:solidFill>
              <a:srgbClr val="611B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144"/>
          <p:cNvSpPr txBox="1"/>
          <p:nvPr/>
        </p:nvSpPr>
        <p:spPr>
          <a:xfrm>
            <a:off x="817074" y="979150"/>
            <a:ext cx="2745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Октябрь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Представление видения продукта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7" name="Google Shape;1407;p144"/>
          <p:cNvSpPr txBox="1"/>
          <p:nvPr/>
        </p:nvSpPr>
        <p:spPr>
          <a:xfrm>
            <a:off x="2681324" y="3539050"/>
            <a:ext cx="2643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Декабрь</a:t>
            </a:r>
            <a:endParaRPr sz="1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Доказательство состоятельности концепции</a:t>
            </a:r>
            <a:endParaRPr sz="12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408" name="Google Shape;1408;p144"/>
          <p:cNvSpPr txBox="1"/>
          <p:nvPr/>
        </p:nvSpPr>
        <p:spPr>
          <a:xfrm>
            <a:off x="4447600" y="979150"/>
            <a:ext cx="2565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Март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Демонстрация прототипа</a:t>
            </a:r>
          </a:p>
        </p:txBody>
      </p:sp>
      <p:sp>
        <p:nvSpPr>
          <p:cNvPr id="1409" name="Google Shape;1409;p144"/>
          <p:cNvSpPr txBox="1"/>
          <p:nvPr/>
        </p:nvSpPr>
        <p:spPr>
          <a:xfrm>
            <a:off x="6213876" y="3539050"/>
            <a:ext cx="2514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Июнь</a:t>
            </a:r>
            <a:endParaRPr sz="1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Завершение разработки и запуск на рынок</a:t>
            </a:r>
            <a:endParaRPr sz="12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sp>
        <p:nvSpPr>
          <p:cNvPr id="1415" name="Google Shape;1415;p145"/>
          <p:cNvSpPr txBox="1">
            <a:spLocks noGrp="1"/>
          </p:cNvSpPr>
          <p:nvPr>
            <p:ph type="ctrTitle"/>
          </p:nvPr>
        </p:nvSpPr>
        <p:spPr>
          <a:xfrm>
            <a:off x="605575" y="345200"/>
            <a:ext cx="77655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Техническая реализация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6" name="Google Shape;1416;p145"/>
          <p:cNvSpPr/>
          <p:nvPr/>
        </p:nvSpPr>
        <p:spPr>
          <a:xfrm>
            <a:off x="3288897" y="1587450"/>
            <a:ext cx="2565000" cy="1815300"/>
          </a:xfrm>
          <a:prstGeom prst="flowChartAlternateProcess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17" name="Google Shape;1417;p145"/>
          <p:cNvSpPr txBox="1"/>
          <p:nvPr/>
        </p:nvSpPr>
        <p:spPr>
          <a:xfrm>
            <a:off x="3071400" y="1587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Online inferense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8" name="Google Shape;1418;p145"/>
          <p:cNvSpPr/>
          <p:nvPr/>
        </p:nvSpPr>
        <p:spPr>
          <a:xfrm>
            <a:off x="3526650" y="2077950"/>
            <a:ext cx="2089500" cy="308400"/>
          </a:xfrm>
          <a:prstGeom prst="flowChartAlternateProcess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Montserrat"/>
                <a:ea typeface="Montserrat"/>
                <a:cs typeface="Montserrat"/>
                <a:sym typeface="Montserrat"/>
              </a:rPr>
              <a:t>Фото / Видео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9" name="Google Shape;1419;p145"/>
          <p:cNvSpPr/>
          <p:nvPr/>
        </p:nvSpPr>
        <p:spPr>
          <a:xfrm>
            <a:off x="577600" y="1587450"/>
            <a:ext cx="2565000" cy="1815300"/>
          </a:xfrm>
          <a:prstGeom prst="flowChartAlternateProcess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20" name="Google Shape;1420;p145"/>
          <p:cNvSpPr txBox="1"/>
          <p:nvPr/>
        </p:nvSpPr>
        <p:spPr>
          <a:xfrm>
            <a:off x="360100" y="1587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Мониторинг ресурсов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21" name="Google Shape;1421;p145"/>
          <p:cNvCxnSpPr/>
          <p:nvPr/>
        </p:nvCxnSpPr>
        <p:spPr>
          <a:xfrm>
            <a:off x="577150" y="1987650"/>
            <a:ext cx="257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2" name="Google Shape;1422;p145"/>
          <p:cNvCxnSpPr/>
          <p:nvPr/>
        </p:nvCxnSpPr>
        <p:spPr>
          <a:xfrm>
            <a:off x="3285875" y="1987650"/>
            <a:ext cx="257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3" name="Google Shape;1423;p145"/>
          <p:cNvSpPr/>
          <p:nvPr/>
        </p:nvSpPr>
        <p:spPr>
          <a:xfrm>
            <a:off x="815350" y="2232150"/>
            <a:ext cx="2089500" cy="308400"/>
          </a:xfrm>
          <a:prstGeom prst="flowChartAlternateProcess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Montserrat"/>
                <a:ea typeface="Montserrat"/>
                <a:cs typeface="Montserrat"/>
                <a:sym typeface="Montserrat"/>
              </a:rPr>
              <a:t>YouTube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5" name="Google Shape;1425;p145"/>
          <p:cNvSpPr/>
          <p:nvPr/>
        </p:nvSpPr>
        <p:spPr>
          <a:xfrm>
            <a:off x="815350" y="2848950"/>
            <a:ext cx="2089500" cy="308400"/>
          </a:xfrm>
          <a:prstGeom prst="flowChartAlternateProcess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Montserrat"/>
                <a:ea typeface="Montserrat"/>
                <a:cs typeface="Montserrat"/>
                <a:sym typeface="Montserrat"/>
              </a:rPr>
              <a:t>Twitch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6" name="Google Shape;1426;p145"/>
          <p:cNvSpPr/>
          <p:nvPr/>
        </p:nvSpPr>
        <p:spPr>
          <a:xfrm>
            <a:off x="3526650" y="2386350"/>
            <a:ext cx="2089500" cy="308400"/>
          </a:xfrm>
          <a:prstGeom prst="flowChartAlternateProcess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Montserrat"/>
                <a:ea typeface="Montserrat"/>
                <a:cs typeface="Montserrat"/>
                <a:sym typeface="Montserrat"/>
              </a:rPr>
              <a:t>Аудио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7" name="Google Shape;1427;p145"/>
          <p:cNvSpPr/>
          <p:nvPr/>
        </p:nvSpPr>
        <p:spPr>
          <a:xfrm>
            <a:off x="3526650" y="2694750"/>
            <a:ext cx="2089500" cy="308400"/>
          </a:xfrm>
          <a:prstGeom prst="flowChartAlternateProcess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Montserrat"/>
                <a:ea typeface="Montserrat"/>
                <a:cs typeface="Montserrat"/>
                <a:sym typeface="Montserrat"/>
              </a:rPr>
              <a:t>Текст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9" name="Google Shape;1429;p145"/>
          <p:cNvSpPr/>
          <p:nvPr/>
        </p:nvSpPr>
        <p:spPr>
          <a:xfrm>
            <a:off x="6001400" y="1587450"/>
            <a:ext cx="2565000" cy="1815300"/>
          </a:xfrm>
          <a:prstGeom prst="flowChartAlternateProcess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0" name="Google Shape;1430;p145"/>
          <p:cNvSpPr txBox="1"/>
          <p:nvPr/>
        </p:nvSpPr>
        <p:spPr>
          <a:xfrm>
            <a:off x="5783875" y="1587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Аналитика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31" name="Google Shape;1431;p145"/>
          <p:cNvCxnSpPr/>
          <p:nvPr/>
        </p:nvCxnSpPr>
        <p:spPr>
          <a:xfrm>
            <a:off x="6001700" y="1987650"/>
            <a:ext cx="256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2" name="Google Shape;1432;p145"/>
          <p:cNvSpPr/>
          <p:nvPr/>
        </p:nvSpPr>
        <p:spPr>
          <a:xfrm>
            <a:off x="6239150" y="2386350"/>
            <a:ext cx="2089500" cy="308400"/>
          </a:xfrm>
          <a:prstGeom prst="flowChartAlternateProcess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Montserrat"/>
                <a:ea typeface="Montserrat"/>
                <a:cs typeface="Montserrat"/>
                <a:sym typeface="Montserrat"/>
              </a:rPr>
              <a:t>Web-inform platform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3" name="Google Shape;1433;p145"/>
          <p:cNvSpPr/>
          <p:nvPr/>
        </p:nvSpPr>
        <p:spPr>
          <a:xfrm>
            <a:off x="6239150" y="2694750"/>
            <a:ext cx="2089500" cy="308400"/>
          </a:xfrm>
          <a:prstGeom prst="flowChartAlternateProcess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Montserrat"/>
                <a:ea typeface="Montserrat"/>
                <a:cs typeface="Montserrat"/>
                <a:sym typeface="Montserrat"/>
              </a:rPr>
              <a:t>On-side platform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4" name="Google Shape;1434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50" y="40186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846" y="4018650"/>
            <a:ext cx="1143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5846" y="3985900"/>
            <a:ext cx="1143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6846" y="3985900"/>
            <a:ext cx="1143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8850" y="4018650"/>
            <a:ext cx="1143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1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74838" y="4018650"/>
            <a:ext cx="11430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46"/>
          <p:cNvSpPr txBox="1">
            <a:spLocks noGrp="1"/>
          </p:cNvSpPr>
          <p:nvPr>
            <p:ph type="ctrTitle"/>
          </p:nvPr>
        </p:nvSpPr>
        <p:spPr>
          <a:xfrm flipH="1">
            <a:off x="-95400" y="853850"/>
            <a:ext cx="4376700" cy="12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latin typeface="Montserrat"/>
                <a:ea typeface="Montserrat"/>
                <a:cs typeface="Montserrat"/>
                <a:sym typeface="Montserrat"/>
              </a:rPr>
              <a:t>Партнерство</a:t>
            </a:r>
            <a:endParaRPr sz="4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5" name="Google Shape;1445;p146"/>
          <p:cNvSpPr txBox="1">
            <a:spLocks noGrp="1"/>
          </p:cNvSpPr>
          <p:nvPr>
            <p:ph type="subTitle" idx="1"/>
          </p:nvPr>
        </p:nvSpPr>
        <p:spPr>
          <a:xfrm>
            <a:off x="4239850" y="871038"/>
            <a:ext cx="45573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Thin"/>
              <a:buChar char="●"/>
            </a:pPr>
            <a:r>
              <a:rPr lang="en-US" dirty="0">
                <a:solidFill>
                  <a:schemeClr val="bg2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Raft</a:t>
            </a:r>
            <a:endParaRPr dirty="0">
              <a:solidFill>
                <a:schemeClr val="bg2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447" name="Google Shape;1447;p1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  <p:sp>
        <p:nvSpPr>
          <p:cNvPr id="1448" name="Google Shape;1448;p146"/>
          <p:cNvSpPr txBox="1">
            <a:spLocks noGrp="1"/>
          </p:cNvSpPr>
          <p:nvPr>
            <p:ph type="ctrTitle" idx="3"/>
          </p:nvPr>
        </p:nvSpPr>
        <p:spPr>
          <a:xfrm>
            <a:off x="4239850" y="579456"/>
            <a:ext cx="44445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Потенциальные партнеры для проекта</a:t>
            </a:r>
            <a:endParaRPr lang="ru-RU" sz="1800" dirty="0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0" name="Google Shape;145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850" y="2644675"/>
            <a:ext cx="1742951" cy="167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48;p146">
            <a:extLst>
              <a:ext uri="{FF2B5EF4-FFF2-40B4-BE49-F238E27FC236}">
                <a16:creationId xmlns:a16="http://schemas.microsoft.com/office/drawing/2014/main" id="{45871450-CDC1-5580-8670-3B36DA0AC985}"/>
              </a:ext>
            </a:extLst>
          </p:cNvPr>
          <p:cNvSpPr txBox="1">
            <a:spLocks/>
          </p:cNvSpPr>
          <p:nvPr/>
        </p:nvSpPr>
        <p:spPr>
          <a:xfrm>
            <a:off x="4281300" y="2943644"/>
            <a:ext cx="44445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800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Ресурсы</a:t>
            </a:r>
          </a:p>
        </p:txBody>
      </p:sp>
      <p:sp>
        <p:nvSpPr>
          <p:cNvPr id="7" name="Google Shape;1445;p146">
            <a:extLst>
              <a:ext uri="{FF2B5EF4-FFF2-40B4-BE49-F238E27FC236}">
                <a16:creationId xmlns:a16="http://schemas.microsoft.com/office/drawing/2014/main" id="{7F381788-672D-FBBB-6D2B-9B799D7ABC66}"/>
              </a:ext>
            </a:extLst>
          </p:cNvPr>
          <p:cNvSpPr txBox="1">
            <a:spLocks/>
          </p:cNvSpPr>
          <p:nvPr/>
        </p:nvSpPr>
        <p:spPr>
          <a:xfrm>
            <a:off x="4273834" y="3203438"/>
            <a:ext cx="45573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292100" algn="l">
              <a:lnSpc>
                <a:spcPct val="150000"/>
              </a:lnSpc>
              <a:buFont typeface="Montserrat Thin"/>
              <a:buChar char="●"/>
            </a:pPr>
            <a:r>
              <a:rPr lang="en-US" dirty="0">
                <a:solidFill>
                  <a:schemeClr val="bg2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GitHub</a:t>
            </a:r>
          </a:p>
          <a:p>
            <a:pPr indent="-292100" algn="l">
              <a:lnSpc>
                <a:spcPct val="150000"/>
              </a:lnSpc>
              <a:buFont typeface="Montserrat Thin"/>
              <a:buChar char="●"/>
            </a:pPr>
            <a:r>
              <a:rPr lang="en-US" dirty="0">
                <a:solidFill>
                  <a:schemeClr val="bg2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Kaggle</a:t>
            </a:r>
          </a:p>
          <a:p>
            <a:pPr indent="-292100" algn="l">
              <a:lnSpc>
                <a:spcPct val="150000"/>
              </a:lnSpc>
              <a:buFont typeface="Montserrat Thin"/>
              <a:buChar char="●"/>
            </a:pPr>
            <a:r>
              <a:rPr lang="en-US" dirty="0" err="1">
                <a:solidFill>
                  <a:schemeClr val="bg2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Selectel</a:t>
            </a:r>
            <a:endParaRPr lang="en-US" dirty="0">
              <a:solidFill>
                <a:schemeClr val="bg2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47"/>
          <p:cNvSpPr txBox="1">
            <a:spLocks noGrp="1"/>
          </p:cNvSpPr>
          <p:nvPr>
            <p:ph type="subTitle" idx="1"/>
          </p:nvPr>
        </p:nvSpPr>
        <p:spPr>
          <a:xfrm>
            <a:off x="3531050" y="1721575"/>
            <a:ext cx="2100900" cy="11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Thin"/>
                <a:ea typeface="Montserrat Thin"/>
                <a:cs typeface="Montserrat Thin"/>
                <a:sym typeface="Montserrat Thin"/>
              </a:rPr>
              <a:t>Низкая производительность сервиса</a:t>
            </a:r>
            <a:endParaRPr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459" name="Google Shape;1459;p147"/>
          <p:cNvSpPr txBox="1">
            <a:spLocks noGrp="1"/>
          </p:cNvSpPr>
          <p:nvPr>
            <p:ph type="subTitle" idx="4"/>
          </p:nvPr>
        </p:nvSpPr>
        <p:spPr>
          <a:xfrm>
            <a:off x="5827950" y="1721575"/>
            <a:ext cx="2001900" cy="11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Thin"/>
                <a:ea typeface="Montserrat Thin"/>
                <a:cs typeface="Montserrat Thin"/>
                <a:sym typeface="Montserrat Thin"/>
              </a:rPr>
              <a:t>Недостаточная гибкость и масштабируемость</a:t>
            </a:r>
            <a:endParaRPr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460" name="Google Shape;1460;p147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Риски и препятствия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1" name="Google Shape;1461;p147"/>
          <p:cNvSpPr txBox="1">
            <a:spLocks noGrp="1"/>
          </p:cNvSpPr>
          <p:nvPr>
            <p:ph type="ctrTitle" idx="3"/>
          </p:nvPr>
        </p:nvSpPr>
        <p:spPr>
          <a:xfrm>
            <a:off x="1371675" y="2858550"/>
            <a:ext cx="64581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Способы их</a:t>
            </a: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минимизации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2" name="Google Shape;1462;p1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latin typeface="Montserrat Thin"/>
                <a:ea typeface="Montserrat Thin"/>
                <a:cs typeface="Montserrat Thin"/>
                <a:sym typeface="Montserrat Thin"/>
              </a:rPr>
              <a:t>18</a:t>
            </a:fld>
            <a:endParaRPr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463" name="Google Shape;1463;p147"/>
          <p:cNvSpPr txBox="1">
            <a:spLocks noGrp="1"/>
          </p:cNvSpPr>
          <p:nvPr>
            <p:ph type="ctrTitle" idx="5"/>
          </p:nvPr>
        </p:nvSpPr>
        <p:spPr>
          <a:xfrm>
            <a:off x="1413975" y="1721575"/>
            <a:ext cx="1888200" cy="11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lt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Сбои в работе ПО</a:t>
            </a:r>
            <a:endParaRPr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464" name="Google Shape;1464;p147"/>
          <p:cNvSpPr txBox="1">
            <a:spLocks noGrp="1"/>
          </p:cNvSpPr>
          <p:nvPr>
            <p:ph type="subTitle" idx="6"/>
          </p:nvPr>
        </p:nvSpPr>
        <p:spPr>
          <a:xfrm>
            <a:off x="1339275" y="1271100"/>
            <a:ext cx="6490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Montserrat"/>
                <a:ea typeface="Montserrat"/>
                <a:cs typeface="Montserrat"/>
                <a:sym typeface="Montserrat"/>
              </a:rPr>
              <a:t>Технические риски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5" name="Google Shape;1465;p147"/>
          <p:cNvSpPr txBox="1">
            <a:spLocks noGrp="1"/>
          </p:cNvSpPr>
          <p:nvPr>
            <p:ph type="subTitle" idx="8"/>
          </p:nvPr>
        </p:nvSpPr>
        <p:spPr>
          <a:xfrm>
            <a:off x="5719225" y="3226350"/>
            <a:ext cx="2314200" cy="11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Thin"/>
                <a:ea typeface="Montserrat Thin"/>
                <a:cs typeface="Montserrat Thin"/>
                <a:sym typeface="Montserrat Thin"/>
              </a:rPr>
              <a:t>Создание модульной архитектуры, возможность легкой адаптации к изменениям заказчика</a:t>
            </a:r>
            <a:endParaRPr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466" name="Google Shape;1466;p147"/>
          <p:cNvSpPr txBox="1">
            <a:spLocks noGrp="1"/>
          </p:cNvSpPr>
          <p:nvPr>
            <p:ph type="subTitle" idx="13"/>
          </p:nvPr>
        </p:nvSpPr>
        <p:spPr>
          <a:xfrm>
            <a:off x="1437375" y="3226344"/>
            <a:ext cx="1841400" cy="11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Thin"/>
                <a:ea typeface="Montserrat Thin"/>
                <a:cs typeface="Montserrat Thin"/>
                <a:sym typeface="Montserrat Thin"/>
              </a:rPr>
              <a:t>Регулярное тестирование, наличие резервных копий данных</a:t>
            </a:r>
            <a:endParaRPr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467" name="Google Shape;1467;p147"/>
          <p:cNvSpPr txBox="1">
            <a:spLocks noGrp="1"/>
          </p:cNvSpPr>
          <p:nvPr>
            <p:ph type="subTitle" idx="15"/>
          </p:nvPr>
        </p:nvSpPr>
        <p:spPr>
          <a:xfrm>
            <a:off x="3599775" y="3214050"/>
            <a:ext cx="2001900" cy="11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Thin"/>
                <a:ea typeface="Montserrat Thin"/>
                <a:cs typeface="Montserrat Thin"/>
                <a:sym typeface="Montserrat Thin"/>
              </a:rPr>
              <a:t>Оптимизация алгоритмов, использование отказоустойчивых решений</a:t>
            </a:r>
            <a:endParaRPr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  <p:pic>
        <p:nvPicPr>
          <p:cNvPr id="1485" name="Google Shape;1485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00" y="1172249"/>
            <a:ext cx="2918675" cy="27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149"/>
          <p:cNvSpPr txBox="1">
            <a:spLocks noGrp="1"/>
          </p:cNvSpPr>
          <p:nvPr>
            <p:ph type="ctrTitle" idx="4294967295"/>
          </p:nvPr>
        </p:nvSpPr>
        <p:spPr>
          <a:xfrm>
            <a:off x="4154575" y="1473525"/>
            <a:ext cx="4402200" cy="22440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Montserrat Thin"/>
                <a:ea typeface="Montserrat Thin"/>
                <a:cs typeface="Montserrat Thin"/>
                <a:sym typeface="Montserrat Thin"/>
              </a:rPr>
              <a:t>AI STREAM</a:t>
            </a:r>
            <a:r>
              <a:rPr lang="ru" sz="1700" dirty="0">
                <a:latin typeface="Montserrat Thin"/>
                <a:ea typeface="Montserrat Thin"/>
                <a:cs typeface="Montserrat Thin"/>
                <a:sym typeface="Montserrat Thin"/>
              </a:rPr>
              <a:t>.</a:t>
            </a:r>
            <a:endParaRPr sz="1700" dirty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latin typeface="Montserrat Thin"/>
                <a:ea typeface="Montserrat Thin"/>
                <a:cs typeface="Montserrat Thin"/>
                <a:sym typeface="Montserrat Thin"/>
              </a:rPr>
              <a:t>Мы помогаем стримерам и музыкальным брендам сохранять и развивать позитивное взаимодействие с аудиторией.</a:t>
            </a:r>
            <a:endParaRPr sz="1700" dirty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latin typeface="Montserrat Thin"/>
                <a:ea typeface="Montserrat Thin"/>
                <a:cs typeface="Montserrat Thin"/>
                <a:sym typeface="Montserrat Thin"/>
              </a:rPr>
              <a:t>Свяжитесь с нами</a:t>
            </a:r>
            <a:endParaRPr sz="1700" dirty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latin typeface="Montserrat Thin"/>
                <a:ea typeface="Montserrat Thin"/>
                <a:cs typeface="Montserrat Thin"/>
                <a:sym typeface="Montserrat Thin"/>
              </a:rPr>
              <a:t>stepabokarev</a:t>
            </a:r>
            <a:r>
              <a:rPr lang="ru" sz="1700" dirty="0">
                <a:latin typeface="Montserrat Thin"/>
                <a:ea typeface="Montserrat Thin"/>
                <a:cs typeface="Montserrat Thin"/>
                <a:sym typeface="Montserrat Thin"/>
              </a:rPr>
              <a:t>@</a:t>
            </a:r>
            <a:r>
              <a:rPr lang="en-US" sz="1700" dirty="0" err="1">
                <a:latin typeface="Montserrat Thin"/>
                <a:ea typeface="Montserrat Thin"/>
                <a:cs typeface="Montserrat Thin"/>
                <a:sym typeface="Montserrat Thin"/>
              </a:rPr>
              <a:t>yandex</a:t>
            </a:r>
            <a:r>
              <a:rPr lang="ru" sz="1700" dirty="0">
                <a:latin typeface="Montserrat Thin"/>
                <a:ea typeface="Montserrat Thin"/>
                <a:cs typeface="Montserrat Thin"/>
                <a:sym typeface="Montserrat Thin"/>
              </a:rPr>
              <a:t>.ru</a:t>
            </a:r>
            <a:endParaRPr sz="1700" dirty="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p131"/>
          <p:cNvPicPr preferRelativeResize="0"/>
          <p:nvPr/>
        </p:nvPicPr>
        <p:blipFill rotWithShape="1">
          <a:blip r:embed="rId3">
            <a:alphaModFix/>
          </a:blip>
          <a:srcRect l="24210" r="42592"/>
          <a:stretch/>
        </p:blipFill>
        <p:spPr>
          <a:xfrm>
            <a:off x="6251425" y="0"/>
            <a:ext cx="2892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31"/>
          <p:cNvSpPr txBox="1">
            <a:spLocks noGrp="1"/>
          </p:cNvSpPr>
          <p:nvPr>
            <p:ph type="ctrTitle"/>
          </p:nvPr>
        </p:nvSpPr>
        <p:spPr>
          <a:xfrm>
            <a:off x="52625" y="245300"/>
            <a:ext cx="61179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latin typeface="Montserrat"/>
                <a:ea typeface="Montserrat"/>
                <a:cs typeface="Montserrat"/>
                <a:sym typeface="Montserrat"/>
              </a:rPr>
              <a:t>Идея проекта</a:t>
            </a:r>
            <a:endParaRPr sz="4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131"/>
          <p:cNvSpPr txBox="1">
            <a:spLocks noGrp="1"/>
          </p:cNvSpPr>
          <p:nvPr>
            <p:ph type="subTitle" idx="1"/>
          </p:nvPr>
        </p:nvSpPr>
        <p:spPr>
          <a:xfrm>
            <a:off x="133525" y="892125"/>
            <a:ext cx="6117900" cy="4054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Анализ комментариев в реальном времени: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Стриминговые платформы </a:t>
            </a:r>
            <a:r>
              <a:rPr lang="en-US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Twitch, </a:t>
            </a:r>
            <a:r>
              <a:rPr lang="en-US" sz="1700" dirty="0" err="1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youtube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Оценка эмоционального фона аудитории</a:t>
            </a: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Мультиязычный анализ комментариев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Автоматизация работы с токсичным контентом</a:t>
            </a:r>
            <a:endParaRPr lang="en-GB"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Наш продукт позволит: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Оперативно реагировать на токсичные и негативные отзывы</a:t>
            </a:r>
          </a:p>
          <a:p>
            <a:pPr marL="457200" lvl="0" indent="-3365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Поддерживать репутацию лейбла и стримера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получать рекомендации для улучшения взаимодействия с аудиторией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252" name="Google Shape;1252;p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626050" y="359272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32"/>
          <p:cNvSpPr txBox="1">
            <a:spLocks noGrp="1"/>
          </p:cNvSpPr>
          <p:nvPr>
            <p:ph type="ctrTitle"/>
          </p:nvPr>
        </p:nvSpPr>
        <p:spPr>
          <a:xfrm>
            <a:off x="4390775" y="561488"/>
            <a:ext cx="37104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Проблема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9" name="Google Shape;1259;p132"/>
          <p:cNvSpPr txBox="1">
            <a:spLocks noGrp="1"/>
          </p:cNvSpPr>
          <p:nvPr>
            <p:ph type="subTitle" idx="1"/>
          </p:nvPr>
        </p:nvSpPr>
        <p:spPr>
          <a:xfrm>
            <a:off x="3488636" y="1567913"/>
            <a:ext cx="5536094" cy="30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Thin"/>
              <a:buChar char="●"/>
            </a:pPr>
            <a:r>
              <a:rPr lang="ru" sz="1700" dirty="0">
                <a:latin typeface="Montserrat Thin"/>
                <a:ea typeface="Montserrat Thin"/>
                <a:cs typeface="Montserrat Thin"/>
                <a:sym typeface="Montserrat Thin"/>
              </a:rPr>
              <a:t>Как анализировать тональность и эмоции комментариев в реальном времени?</a:t>
            </a:r>
            <a:endParaRPr sz="1700" dirty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Montserrat Thin"/>
              <a:buChar char="●"/>
            </a:pPr>
            <a:r>
              <a:rPr lang="ru" sz="1700" dirty="0">
                <a:latin typeface="Montserrat Thin"/>
                <a:ea typeface="Montserrat Thin"/>
                <a:cs typeface="Montserrat Thin"/>
                <a:sym typeface="Montserrat Thin"/>
              </a:rPr>
              <a:t>Как защитить личный бренд от токсичных комментариев?</a:t>
            </a:r>
            <a:endParaRPr sz="1700" dirty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Montserrat Thin"/>
              <a:buChar char="●"/>
            </a:pPr>
            <a:r>
              <a:rPr lang="ru" sz="1700" dirty="0">
                <a:latin typeface="Montserrat Thin"/>
                <a:ea typeface="Montserrat Thin"/>
                <a:cs typeface="Montserrat Thin"/>
                <a:sym typeface="Montserrat Thin"/>
              </a:rPr>
              <a:t>Как оперативно реагировать на негативные отзывы? </a:t>
            </a:r>
            <a:endParaRPr sz="1700" dirty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700"/>
              <a:buFont typeface="Montserrat Thin"/>
              <a:buChar char="●"/>
            </a:pPr>
            <a:r>
              <a:rPr lang="ru" sz="1700" dirty="0">
                <a:latin typeface="Montserrat Thin"/>
                <a:ea typeface="Montserrat Thin"/>
                <a:cs typeface="Montserrat Thin"/>
                <a:sym typeface="Montserrat Thin"/>
              </a:rPr>
              <a:t>Как улучшить взаимодействие с аудиторией на стриминговых платформах?</a:t>
            </a:r>
            <a:endParaRPr sz="1700" dirty="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260" name="Google Shape;1260;p132"/>
          <p:cNvPicPr preferRelativeResize="0"/>
          <p:nvPr/>
        </p:nvPicPr>
        <p:blipFill rotWithShape="1">
          <a:blip r:embed="rId3">
            <a:alphaModFix/>
          </a:blip>
          <a:srcRect l="19302" t="-24292" r="19302" b="40526"/>
          <a:stretch/>
        </p:blipFill>
        <p:spPr>
          <a:xfrm rot="5400000" flipH="1">
            <a:off x="-210324" y="207326"/>
            <a:ext cx="5161950" cy="474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936275" y="-1116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33"/>
          <p:cNvSpPr txBox="1">
            <a:spLocks noGrp="1"/>
          </p:cNvSpPr>
          <p:nvPr>
            <p:ph type="ctrTitle"/>
          </p:nvPr>
        </p:nvSpPr>
        <p:spPr>
          <a:xfrm>
            <a:off x="2870616" y="1538578"/>
            <a:ext cx="6094109" cy="18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08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Программное обеспечение для мониторинга комментариев на стриминговых платформах и анализа их эмоционального фона. Предоставление рекомендаций по улучшению взаимодействия с уадиторией и защите репутации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marR="508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marR="508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Продукт для b2с сегмента стримеров и </a:t>
            </a:r>
            <a:r>
              <a:rPr lang="en-US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b2b</a:t>
            </a: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 сегмента музыкальных лейблов</a:t>
            </a: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.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268" name="Google Shape;1268;p133"/>
          <p:cNvSpPr txBox="1">
            <a:spLocks noGrp="1"/>
          </p:cNvSpPr>
          <p:nvPr>
            <p:ph type="subTitle" idx="1"/>
          </p:nvPr>
        </p:nvSpPr>
        <p:spPr>
          <a:xfrm>
            <a:off x="3749825" y="192225"/>
            <a:ext cx="5214900" cy="10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latin typeface="Montserrat"/>
                <a:ea typeface="Montserrat"/>
                <a:cs typeface="Montserrat"/>
                <a:sym typeface="Montserrat"/>
              </a:rPr>
              <a:t>Целевой профиль продукта</a:t>
            </a:r>
            <a:endParaRPr sz="4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9" name="Google Shape;1269;p1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Google Shape;1274;p134"/>
          <p:cNvPicPr preferRelativeResize="0"/>
          <p:nvPr/>
        </p:nvPicPr>
        <p:blipFill rotWithShape="1">
          <a:blip r:embed="rId3">
            <a:alphaModFix/>
          </a:blip>
          <a:srcRect l="24210" r="42592"/>
          <a:stretch/>
        </p:blipFill>
        <p:spPr>
          <a:xfrm>
            <a:off x="6251425" y="0"/>
            <a:ext cx="2892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134"/>
          <p:cNvSpPr txBox="1">
            <a:spLocks noGrp="1"/>
          </p:cNvSpPr>
          <p:nvPr>
            <p:ph type="subTitle" idx="1"/>
          </p:nvPr>
        </p:nvSpPr>
        <p:spPr>
          <a:xfrm>
            <a:off x="473450" y="308475"/>
            <a:ext cx="55239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276" name="Google Shape;1276;p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626050" y="359272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51425" y="1016000"/>
            <a:ext cx="2941625" cy="29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134"/>
          <p:cNvPicPr preferRelativeResize="0"/>
          <p:nvPr/>
        </p:nvPicPr>
        <p:blipFill rotWithShape="1">
          <a:blip r:embed="rId6">
            <a:alphaModFix/>
          </a:blip>
          <a:srcRect l="5490" t="15189"/>
          <a:stretch/>
        </p:blipFill>
        <p:spPr>
          <a:xfrm>
            <a:off x="6251425" y="3414650"/>
            <a:ext cx="3123074" cy="210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1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sp>
        <p:nvSpPr>
          <p:cNvPr id="1281" name="Google Shape;1281;p134"/>
          <p:cNvSpPr txBox="1">
            <a:spLocks noGrp="1"/>
          </p:cNvSpPr>
          <p:nvPr>
            <p:ph type="subTitle" idx="1"/>
          </p:nvPr>
        </p:nvSpPr>
        <p:spPr>
          <a:xfrm>
            <a:off x="549600" y="147675"/>
            <a:ext cx="5214900" cy="10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Конкуренты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2" name="Google Shape;1282;p134"/>
          <p:cNvSpPr txBox="1"/>
          <p:nvPr/>
        </p:nvSpPr>
        <p:spPr>
          <a:xfrm>
            <a:off x="549600" y="1372950"/>
            <a:ext cx="5253600" cy="214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chemeClr val="lt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В настоящее время на российском рынке </a:t>
            </a:r>
            <a:r>
              <a:rPr lang="ru-RU" sz="1700" dirty="0">
                <a:solidFill>
                  <a:schemeClr val="lt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есть аналоги, работающие со статическим контентом – публикациям в интернет медиа.</a:t>
            </a:r>
            <a:endParaRPr sz="1700" dirty="0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marR="508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EB4416-CCE2-A42F-8402-F6F55947C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1424" y="0"/>
            <a:ext cx="2892576" cy="101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AC0AA0-A9CA-FFF2-F9E1-CE634CFB4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1600" y="961237"/>
            <a:ext cx="2082800" cy="647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018496-0320-8BE1-F751-AB792BDE7A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1789" y="1464739"/>
            <a:ext cx="2730719" cy="591789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07B8558E-71A6-DC8E-2C81-D74B9B08A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765" y="2049290"/>
            <a:ext cx="2730719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35"/>
          <p:cNvSpPr txBox="1">
            <a:spLocks noGrp="1"/>
          </p:cNvSpPr>
          <p:nvPr>
            <p:ph type="ctrTitle"/>
          </p:nvPr>
        </p:nvSpPr>
        <p:spPr>
          <a:xfrm>
            <a:off x="2435775" y="140375"/>
            <a:ext cx="6157800" cy="13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latin typeface="Montserrat"/>
                <a:ea typeface="Montserrat"/>
                <a:cs typeface="Montserrat"/>
                <a:sym typeface="Montserrat"/>
              </a:rPr>
              <a:t>Уникальное торговое предложение</a:t>
            </a:r>
            <a:endParaRPr sz="4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8" name="Google Shape;1288;p135"/>
          <p:cNvSpPr txBox="1">
            <a:spLocks noGrp="1"/>
          </p:cNvSpPr>
          <p:nvPr>
            <p:ph type="subTitle" idx="1"/>
          </p:nvPr>
        </p:nvSpPr>
        <p:spPr>
          <a:xfrm>
            <a:off x="2125425" y="1942600"/>
            <a:ext cx="6778500" cy="29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Light"/>
              <a:buChar char="-"/>
            </a:pPr>
            <a:r>
              <a:rPr lang="ru" sz="17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Real-time мониторинг стриминговых комментариев</a:t>
            </a:r>
            <a:endParaRPr sz="1700" dirty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Light"/>
              <a:buChar char="-"/>
            </a:pPr>
            <a:r>
              <a:rPr lang="ru" sz="17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AI-driven анализ эмоций и токсичности для мгновенной реакции на негативные отзывы</a:t>
            </a:r>
            <a:endParaRPr sz="1700" dirty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Light"/>
              <a:buChar char="-"/>
            </a:pPr>
            <a:r>
              <a:rPr lang="ru" sz="17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Мультиязычная поддержка </a:t>
            </a:r>
            <a:endParaRPr sz="1700" dirty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289" name="Google Shape;1289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936275" y="-10061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1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pic>
        <p:nvPicPr>
          <p:cNvPr id="1291" name="Google Shape;1291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00" y="2571750"/>
            <a:ext cx="2294574" cy="22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36"/>
          <p:cNvSpPr txBox="1">
            <a:spLocks noGrp="1"/>
          </p:cNvSpPr>
          <p:nvPr>
            <p:ph type="ctrTitle"/>
          </p:nvPr>
        </p:nvSpPr>
        <p:spPr>
          <a:xfrm>
            <a:off x="2689400" y="689700"/>
            <a:ext cx="61179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Целевая аудитория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7" name="Google Shape;1297;p136"/>
          <p:cNvSpPr txBox="1">
            <a:spLocks noGrp="1"/>
          </p:cNvSpPr>
          <p:nvPr>
            <p:ph type="subTitle" idx="1"/>
          </p:nvPr>
        </p:nvSpPr>
        <p:spPr>
          <a:xfrm>
            <a:off x="2689400" y="1439700"/>
            <a:ext cx="6117900" cy="30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Средние и крупные стримеры на </a:t>
            </a:r>
            <a:r>
              <a:rPr lang="en-US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Twitch, </a:t>
            </a:r>
            <a:r>
              <a:rPr lang="en-US" sz="1700" dirty="0" err="1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Youtube</a:t>
            </a: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 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Музыкальные лейблы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Маркетинговые агентства</a:t>
            </a: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. 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Цель аудитории: поддерживать положительный имидж на стриминговых платформах и оперативно реагировать на токсичные комментарии и негативные отзывы.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298" name="Google Shape;1298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936275" y="-1116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1300" name="Google Shape;1300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50" y="2858225"/>
            <a:ext cx="2272097" cy="2109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5" name="Google Shape;1305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711551" y="-727501"/>
            <a:ext cx="4801426" cy="433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475" y="1684000"/>
            <a:ext cx="1277325" cy="127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137"/>
          <p:cNvSpPr txBox="1">
            <a:spLocks noGrp="1"/>
          </p:cNvSpPr>
          <p:nvPr>
            <p:ph type="ctrTitle"/>
          </p:nvPr>
        </p:nvSpPr>
        <p:spPr>
          <a:xfrm>
            <a:off x="2691300" y="354338"/>
            <a:ext cx="64527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Потребности клиентов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8" name="Google Shape;1308;p137"/>
          <p:cNvSpPr txBox="1">
            <a:spLocks noGrp="1"/>
          </p:cNvSpPr>
          <p:nvPr>
            <p:ph type="ctrTitle"/>
          </p:nvPr>
        </p:nvSpPr>
        <p:spPr>
          <a:xfrm>
            <a:off x="102445" y="3229826"/>
            <a:ext cx="298743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 dirty="0">
                <a:latin typeface="Montserrat"/>
                <a:ea typeface="Montserrat"/>
                <a:cs typeface="Montserrat"/>
                <a:sym typeface="Montserrat"/>
              </a:rPr>
              <a:t>Средние и крупные стримеры</a:t>
            </a: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9" name="Google Shape;1309;p137"/>
          <p:cNvSpPr txBox="1">
            <a:spLocks noGrp="1"/>
          </p:cNvSpPr>
          <p:nvPr>
            <p:ph type="ctrTitle"/>
          </p:nvPr>
        </p:nvSpPr>
        <p:spPr>
          <a:xfrm>
            <a:off x="2880950" y="1366325"/>
            <a:ext cx="6083700" cy="17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508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Поддержание положительной репутации и взаимодействие с аудиторией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marR="508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Оперативное управление негативными отзывами и токсичными комментариями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marR="508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Анализ настроения аудитории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marR="508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Превентивные меры защиты личного бренда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310" name="Google Shape;1310;p1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712501" y="-727501"/>
            <a:ext cx="4801426" cy="433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138"/>
          <p:cNvSpPr txBox="1">
            <a:spLocks noGrp="1"/>
          </p:cNvSpPr>
          <p:nvPr>
            <p:ph type="ctrTitle"/>
          </p:nvPr>
        </p:nvSpPr>
        <p:spPr>
          <a:xfrm>
            <a:off x="2691300" y="354338"/>
            <a:ext cx="64527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Потребности клиентов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7" name="Google Shape;1317;p138"/>
          <p:cNvSpPr txBox="1">
            <a:spLocks noGrp="1"/>
          </p:cNvSpPr>
          <p:nvPr>
            <p:ph type="ctrTitle"/>
          </p:nvPr>
        </p:nvSpPr>
        <p:spPr>
          <a:xfrm>
            <a:off x="160875" y="3334786"/>
            <a:ext cx="25536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 dirty="0">
                <a:latin typeface="Montserrat"/>
                <a:ea typeface="Montserrat"/>
                <a:cs typeface="Montserrat"/>
                <a:sym typeface="Montserrat"/>
              </a:rPr>
              <a:t>Маркетинговые агентсва</a:t>
            </a: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8" name="Google Shape;1318;p138"/>
          <p:cNvSpPr txBox="1">
            <a:spLocks noGrp="1"/>
          </p:cNvSpPr>
          <p:nvPr>
            <p:ph type="ctrTitle"/>
          </p:nvPr>
        </p:nvSpPr>
        <p:spPr>
          <a:xfrm>
            <a:off x="2880950" y="1366325"/>
            <a:ext cx="6083700" cy="17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508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Мониторинг и управление репутацией бренда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marR="508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Оценка и анализ реакции аудитории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marR="508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Оперативное реагирование на токсичные комментарии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457200" marR="508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Thin"/>
              <a:buChar char="-"/>
            </a:pPr>
            <a:r>
              <a:rPr lang="ru-RU" sz="1700" dirty="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Эмоциональная аналитика комментариев</a:t>
            </a:r>
            <a:endParaRPr sz="1700" dirty="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319" name="Google Shape;1319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013" y="1684000"/>
            <a:ext cx="1277325" cy="127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1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718</Words>
  <Application>Microsoft Macintosh PowerPoint</Application>
  <PresentationFormat>On-screen Show (16:9)</PresentationFormat>
  <Paragraphs>153</Paragraphs>
  <Slides>19</Slides>
  <Notes>19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Montserrat Thin</vt:lpstr>
      <vt:lpstr>Livvic</vt:lpstr>
      <vt:lpstr>Arial</vt:lpstr>
      <vt:lpstr>Fira Sans Extra Condensed Medium</vt:lpstr>
      <vt:lpstr>Raleway</vt:lpstr>
      <vt:lpstr>Squada One</vt:lpstr>
      <vt:lpstr>Roboto Condensed Light</vt:lpstr>
      <vt:lpstr>Montserrat</vt:lpstr>
      <vt:lpstr>Roboto</vt:lpstr>
      <vt:lpstr>Montserrat Light</vt:lpstr>
      <vt:lpstr>Tech Startup XL by Slidesgo</vt:lpstr>
      <vt:lpstr>Tech Startup XL by Slidesgo</vt:lpstr>
      <vt:lpstr>AI Stream</vt:lpstr>
      <vt:lpstr>Идея проекта</vt:lpstr>
      <vt:lpstr>Проблема</vt:lpstr>
      <vt:lpstr>Программное обеспечение для мониторинга комментариев на стриминговых платформах и анализа их эмоционального фона. Предоставление рекомендаций по улучшению взаимодействия с уадиторией и защите репутации  Продукт для b2с сегмента стримеров и b2b сегмента музыкальных лейблов.</vt:lpstr>
      <vt:lpstr>PowerPoint Presentation</vt:lpstr>
      <vt:lpstr>Уникальное торговое предложение</vt:lpstr>
      <vt:lpstr>Целевая аудитория</vt:lpstr>
      <vt:lpstr>Потребности клиентов</vt:lpstr>
      <vt:lpstr>Потребности клиентов</vt:lpstr>
      <vt:lpstr>Бизнес-модели</vt:lpstr>
      <vt:lpstr>Оценка рынка</vt:lpstr>
      <vt:lpstr>Каналы дистрибуции и продвижение</vt:lpstr>
      <vt:lpstr>Маркетинговая стратегия</vt:lpstr>
      <vt:lpstr>Инвест взаимодействие</vt:lpstr>
      <vt:lpstr>PowerPoint Presentation</vt:lpstr>
      <vt:lpstr>Техническая реализация</vt:lpstr>
      <vt:lpstr>Партнерство</vt:lpstr>
      <vt:lpstr>Риски и препятствия</vt:lpstr>
      <vt:lpstr>AI STREAM. Мы помогаем стримерам и музыкальным брендам сохранять и развивать позитивное взаимодействие с аудиторией.  Свяжитесь с нами stepabokarev@yandex.ru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Степан Бокарев</cp:lastModifiedBy>
  <cp:revision>1</cp:revision>
  <dcterms:modified xsi:type="dcterms:W3CDTF">2024-10-17T13:37:43Z</dcterms:modified>
</cp:coreProperties>
</file>